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FCDCB-AA11-4326-8ACA-08ADA041455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915B7-129E-419E-A09D-9EDA39648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4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two diseases are most common in the US except in the southwest.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915B7-129E-419E-A09D-9EDA396484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need to go to this link to answer your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915B7-129E-419E-A09D-9EDA396484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392716-4745-47D2-984C-AF219BF9F383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7C3491-FBBB-4079-8B97-158DD8741C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ane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Animal </a:t>
            </a:r>
            <a:r>
              <a:rPr lang="en-US" b="1" dirty="0" smtClean="0"/>
              <a:t>Control</a:t>
            </a:r>
            <a:br>
              <a:rPr lang="en-US" b="1" dirty="0" smtClean="0"/>
            </a:br>
            <a:r>
              <a:rPr lang="en-US" sz="3100" dirty="0" smtClean="0"/>
              <a:t>Pets can be hazardous to your health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6477000" cy="1499616"/>
          </a:xfrm>
        </p:spPr>
        <p:txBody>
          <a:bodyPr/>
          <a:lstStyle/>
          <a:p>
            <a:endParaRPr lang="en-US" dirty="0"/>
          </a:p>
          <a:p>
            <a:r>
              <a:rPr lang="en-US" sz="3600" dirty="0" err="1" smtClean="0"/>
              <a:t>C.M.G</a:t>
            </a:r>
            <a:r>
              <a:rPr lang="en-US" sz="3600" dirty="0" smtClean="0"/>
              <a:t>. Buttery MB BS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May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most communities are controlled by a mix of police, </a:t>
            </a:r>
            <a:r>
              <a:rPr lang="en-US" dirty="0" err="1"/>
              <a:t>SPCA</a:t>
            </a:r>
            <a:r>
              <a:rPr lang="en-US" dirty="0"/>
              <a:t> and local health departments to prevent 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Bites </a:t>
            </a:r>
          </a:p>
          <a:p>
            <a:pPr lvl="2"/>
            <a:r>
              <a:rPr lang="en-US" dirty="0" smtClean="0"/>
              <a:t>Disease transmission </a:t>
            </a:r>
            <a:r>
              <a:rPr lang="en-US" dirty="0"/>
              <a:t>to people, particularly children </a:t>
            </a:r>
          </a:p>
          <a:p>
            <a:pPr lvl="2"/>
            <a:r>
              <a:rPr lang="en-US" dirty="0"/>
              <a:t>Abandonment </a:t>
            </a:r>
          </a:p>
          <a:p>
            <a:pPr lvl="2"/>
            <a:r>
              <a:rPr lang="en-US" dirty="0"/>
              <a:t>Cruelty </a:t>
            </a:r>
          </a:p>
          <a:p>
            <a:pPr lvl="2"/>
            <a:r>
              <a:rPr lang="en-US" dirty="0"/>
              <a:t>Diseases transmitted to other animal </a:t>
            </a:r>
          </a:p>
          <a:p>
            <a:pPr lvl="2"/>
            <a:r>
              <a:rPr lang="en-US" dirty="0"/>
              <a:t>Poor Housing of  domestic animals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Bite Prevention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most communities, occurs after the fact </a:t>
            </a:r>
          </a:p>
          <a:p>
            <a:pPr lvl="2"/>
            <a:r>
              <a:rPr lang="en-US" b="1" dirty="0"/>
              <a:t>Consider recent deaths from animal bites in Virginia </a:t>
            </a:r>
            <a:endParaRPr lang="en-US" dirty="0"/>
          </a:p>
          <a:p>
            <a:r>
              <a:rPr lang="en-US" dirty="0"/>
              <a:t>In some communities advisory boards </a:t>
            </a:r>
            <a:r>
              <a:rPr lang="en-US" dirty="0" smtClean="0"/>
              <a:t>(see last slide) take </a:t>
            </a:r>
            <a:r>
              <a:rPr lang="en-US" dirty="0"/>
              <a:t>pro-active positions to prevent bites </a:t>
            </a:r>
          </a:p>
          <a:p>
            <a:r>
              <a:rPr lang="en-US" dirty="0"/>
              <a:t>Use of leash laws </a:t>
            </a:r>
          </a:p>
          <a:p>
            <a:pPr lvl="2"/>
            <a:r>
              <a:rPr lang="en-US" b="1" dirty="0"/>
              <a:t>Rarely enforced </a:t>
            </a:r>
            <a:endParaRPr lang="en-US" dirty="0"/>
          </a:p>
          <a:p>
            <a:r>
              <a:rPr lang="en-US" dirty="0"/>
              <a:t>Requirement for Rabies immunization </a:t>
            </a:r>
          </a:p>
          <a:p>
            <a:r>
              <a:rPr lang="en-US" dirty="0"/>
              <a:t>Use courts </a:t>
            </a:r>
            <a:r>
              <a:rPr lang="en-US" b="1" dirty="0"/>
              <a:t>or </a:t>
            </a:r>
            <a:r>
              <a:rPr lang="en-US" dirty="0"/>
              <a:t>administrative </a:t>
            </a:r>
            <a:r>
              <a:rPr lang="en-US" dirty="0" smtClean="0"/>
              <a:t>panels</a:t>
            </a:r>
          </a:p>
          <a:p>
            <a:pPr lvl="2"/>
            <a:r>
              <a:rPr lang="en-US" dirty="0" smtClean="0"/>
              <a:t>(Often more effective- see last slide)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92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Bite Control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of animal control officers by </a:t>
            </a:r>
          </a:p>
          <a:p>
            <a:pPr lvl="1"/>
            <a:r>
              <a:rPr lang="en-US" dirty="0">
                <a:hlinkClick r:id="rId3"/>
              </a:rPr>
              <a:t>National Animal Control Association</a:t>
            </a:r>
            <a:br>
              <a:rPr lang="en-US" dirty="0">
                <a:hlinkClick r:id="rId3"/>
              </a:rPr>
            </a:br>
            <a:r>
              <a:rPr lang="en-US" dirty="0">
                <a:hlinkClick r:id="rId3"/>
              </a:rPr>
              <a:t>Training Academy </a:t>
            </a:r>
            <a:endParaRPr lang="en-US" dirty="0"/>
          </a:p>
          <a:p>
            <a:r>
              <a:rPr lang="en-US" dirty="0" smtClean="0"/>
              <a:t>With cross training as: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police officer, to take evidence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Public Relations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animal care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60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Training (</a:t>
            </a:r>
            <a:r>
              <a:rPr lang="en-US" dirty="0" err="1"/>
              <a:t>cont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Enforcement of leash laws </a:t>
            </a:r>
          </a:p>
          <a:p>
            <a:r>
              <a:rPr lang="en-US" dirty="0" smtClean="0"/>
              <a:t>Obtain evidence </a:t>
            </a:r>
            <a:r>
              <a:rPr lang="en-US" dirty="0"/>
              <a:t>of </a:t>
            </a:r>
            <a:r>
              <a:rPr lang="en-US" dirty="0" smtClean="0"/>
              <a:t>cruelty </a:t>
            </a:r>
            <a:endParaRPr lang="en-US" dirty="0"/>
          </a:p>
          <a:p>
            <a:r>
              <a:rPr lang="en-US" dirty="0"/>
              <a:t>Animal capture </a:t>
            </a:r>
            <a:r>
              <a:rPr lang="en-US" dirty="0" smtClean="0"/>
              <a:t>by</a:t>
            </a:r>
            <a:endParaRPr lang="en-US" dirty="0"/>
          </a:p>
          <a:p>
            <a:pPr lvl="3"/>
            <a:r>
              <a:rPr lang="en-US" dirty="0"/>
              <a:t>Nets </a:t>
            </a:r>
          </a:p>
          <a:p>
            <a:pPr lvl="3"/>
            <a:r>
              <a:rPr lang="en-US" dirty="0"/>
              <a:t>Poles </a:t>
            </a:r>
          </a:p>
          <a:p>
            <a:pPr lvl="3"/>
            <a:r>
              <a:rPr lang="en-US" dirty="0"/>
              <a:t>Darts </a:t>
            </a:r>
            <a:r>
              <a:rPr lang="en-US" dirty="0" smtClean="0"/>
              <a:t>(usually requires police supervision to protect onlookers)</a:t>
            </a:r>
            <a:endParaRPr lang="en-US" dirty="0"/>
          </a:p>
          <a:p>
            <a:r>
              <a:rPr lang="en-US" dirty="0"/>
              <a:t>Adoption </a:t>
            </a:r>
          </a:p>
          <a:p>
            <a:r>
              <a:rPr lang="en-US" dirty="0"/>
              <a:t>Euthanasia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79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Cats and </a:t>
            </a:r>
            <a:r>
              <a:rPr lang="en-US" dirty="0" smtClean="0"/>
              <a:t>Dogs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cities cats and dogs are controlled by high fences </a:t>
            </a:r>
          </a:p>
          <a:p>
            <a:r>
              <a:rPr lang="en-US" dirty="0"/>
              <a:t>Requirement for licensing Cats and Dogs </a:t>
            </a:r>
            <a:endParaRPr lang="en-US" dirty="0" smtClean="0"/>
          </a:p>
          <a:p>
            <a:pPr lvl="2"/>
            <a:r>
              <a:rPr lang="en-US" dirty="0" smtClean="0"/>
              <a:t>There is no  evidence that requiring a  cat to wear a license/collar is dangerous to the cat.</a:t>
            </a:r>
            <a:endParaRPr lang="en-US" dirty="0"/>
          </a:p>
          <a:p>
            <a:r>
              <a:rPr lang="en-US" dirty="0"/>
              <a:t>Display of licenses </a:t>
            </a:r>
          </a:p>
          <a:p>
            <a:r>
              <a:rPr lang="en-US" dirty="0"/>
              <a:t>Rabies Vaccination for cats </a:t>
            </a:r>
          </a:p>
          <a:p>
            <a:r>
              <a:rPr lang="en-US" dirty="0"/>
              <a:t>Population control (cats and dogs) </a:t>
            </a:r>
          </a:p>
          <a:p>
            <a:pPr lvl="2"/>
            <a:r>
              <a:rPr lang="en-US" dirty="0" err="1"/>
              <a:t>SPCA</a:t>
            </a:r>
            <a:r>
              <a:rPr lang="en-US" dirty="0"/>
              <a:t> Neutering Programs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81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Advisory Board of citizens, veterinarians, humane agencies, postal delivery and meter readers 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assist in developing standards agreed to throughout the community</a:t>
            </a:r>
            <a:endParaRPr lang="en-US" dirty="0"/>
          </a:p>
          <a:p>
            <a:r>
              <a:rPr lang="en-US" dirty="0"/>
              <a:t>Administrative hearing board to manage vicious </a:t>
            </a:r>
            <a:r>
              <a:rPr lang="en-US" dirty="0" smtClean="0"/>
              <a:t>animals:</a:t>
            </a:r>
          </a:p>
          <a:p>
            <a:pPr lvl="2"/>
            <a:r>
              <a:rPr lang="en-US" dirty="0" smtClean="0"/>
              <a:t>Often are more effective than courts and better </a:t>
            </a:r>
            <a:r>
              <a:rPr lang="en-US" dirty="0" err="1" smtClean="0"/>
              <a:t>tecieved</a:t>
            </a:r>
            <a:r>
              <a:rPr lang="en-US" dirty="0" smtClean="0"/>
              <a:t> by the community </a:t>
            </a:r>
            <a:endParaRPr lang="en-US" dirty="0"/>
          </a:p>
          <a:p>
            <a:pPr lvl="1"/>
            <a:r>
              <a:rPr lang="en-US" dirty="0"/>
              <a:t>Remove </a:t>
            </a:r>
            <a:r>
              <a:rPr lang="en-US" dirty="0" smtClean="0"/>
              <a:t>animal from </a:t>
            </a:r>
            <a:r>
              <a:rPr lang="en-US" dirty="0"/>
              <a:t>community </a:t>
            </a:r>
          </a:p>
          <a:p>
            <a:pPr lvl="1"/>
            <a:r>
              <a:rPr lang="en-US" dirty="0" smtClean="0"/>
              <a:t>Recommend </a:t>
            </a:r>
            <a:r>
              <a:rPr lang="en-US" dirty="0" err="1" smtClean="0"/>
              <a:t>Euthanization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Educate the public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9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Why should Public Health Agencies be interested in Animal Control?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Wild Animals Spread diseases </a:t>
            </a:r>
            <a:endParaRPr lang="en-US" dirty="0"/>
          </a:p>
          <a:p>
            <a:pPr lvl="1"/>
            <a:r>
              <a:rPr lang="en-US" dirty="0"/>
              <a:t> directly, or via ticks, mosquitoes &amp; other biting insects </a:t>
            </a:r>
          </a:p>
          <a:p>
            <a:pPr lvl="1"/>
            <a:r>
              <a:rPr lang="en-US" dirty="0"/>
              <a:t>Bats spread rabies </a:t>
            </a:r>
          </a:p>
          <a:p>
            <a:pPr lvl="1"/>
            <a:r>
              <a:rPr lang="en-US" dirty="0"/>
              <a:t>Rats can spread rabies, although rarely </a:t>
            </a:r>
          </a:p>
          <a:p>
            <a:pPr lvl="1"/>
            <a:r>
              <a:rPr lang="en-US" dirty="0"/>
              <a:t>Rats can spread salmonella, and typhus via fleas </a:t>
            </a:r>
          </a:p>
          <a:p>
            <a:pPr lvl="1"/>
            <a:r>
              <a:rPr lang="en-US" dirty="0"/>
              <a:t>Raccoons can spread rabies </a:t>
            </a:r>
          </a:p>
          <a:p>
            <a:pPr lvl="1"/>
            <a:r>
              <a:rPr lang="en-US" dirty="0"/>
              <a:t>Deer can host Lyme Disease </a:t>
            </a:r>
          </a:p>
          <a:p>
            <a:pPr lvl="1"/>
            <a:r>
              <a:rPr lang="en-US" dirty="0" err="1"/>
              <a:t>Corbies</a:t>
            </a:r>
            <a:r>
              <a:rPr lang="en-US" dirty="0"/>
              <a:t> can host West Nile Virus </a:t>
            </a:r>
          </a:p>
          <a:p>
            <a:pPr lvl="1"/>
            <a:r>
              <a:rPr lang="en-US" dirty="0"/>
              <a:t>Snakes and Pigeons can host Rocky Mountain Spotted Fever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 spread diseases directly </a:t>
            </a:r>
            <a:r>
              <a:rPr lang="en-US" u="sng" dirty="0"/>
              <a:t>or by intermediate</a:t>
            </a:r>
            <a:r>
              <a:rPr lang="en-US" dirty="0"/>
              <a:t> hosts </a:t>
            </a:r>
          </a:p>
          <a:p>
            <a:pPr lvl="1"/>
            <a:r>
              <a:rPr lang="en-US" dirty="0"/>
              <a:t>Dogs can kill by biting, or cause permanent injury </a:t>
            </a:r>
          </a:p>
          <a:p>
            <a:pPr lvl="1"/>
            <a:r>
              <a:rPr lang="en-US" dirty="0"/>
              <a:t>Dogs can pass parasites </a:t>
            </a:r>
          </a:p>
          <a:p>
            <a:pPr lvl="1"/>
            <a:r>
              <a:rPr lang="en-US" dirty="0"/>
              <a:t>Dogs can transmit rabies </a:t>
            </a:r>
          </a:p>
          <a:p>
            <a:pPr lvl="1"/>
            <a:r>
              <a:rPr lang="en-US" dirty="0"/>
              <a:t>Dogs can </a:t>
            </a:r>
            <a:r>
              <a:rPr lang="en-US" dirty="0" smtClean="0"/>
              <a:t>also transmit: </a:t>
            </a:r>
            <a:endParaRPr lang="en-US" dirty="0"/>
          </a:p>
          <a:p>
            <a:pPr lvl="2"/>
            <a:r>
              <a:rPr lang="en-US" dirty="0" smtClean="0"/>
              <a:t>Leptospirosis</a:t>
            </a:r>
          </a:p>
          <a:p>
            <a:pPr lvl="2"/>
            <a:r>
              <a:rPr lang="en-US" dirty="0" smtClean="0"/>
              <a:t>Measles </a:t>
            </a:r>
            <a:r>
              <a:rPr lang="en-US" dirty="0"/>
              <a:t>(canine distemper) </a:t>
            </a:r>
          </a:p>
          <a:p>
            <a:pPr lvl="2"/>
            <a:r>
              <a:rPr lang="en-US" dirty="0" err="1" smtClean="0"/>
              <a:t>Histoplasmosis</a:t>
            </a:r>
            <a:endParaRPr lang="en-US" dirty="0" smtClean="0"/>
          </a:p>
          <a:p>
            <a:pPr lvl="2"/>
            <a:r>
              <a:rPr lang="en-US" dirty="0" smtClean="0"/>
              <a:t>Brucellosis </a:t>
            </a:r>
            <a:endParaRPr lang="en-US" dirty="0"/>
          </a:p>
          <a:p>
            <a:pPr lvl="2"/>
            <a:r>
              <a:rPr lang="en-US" dirty="0" smtClean="0"/>
              <a:t>Salmonellosis</a:t>
            </a:r>
          </a:p>
          <a:p>
            <a:pPr lvl="2"/>
            <a:r>
              <a:rPr lang="en-US" dirty="0" smtClean="0"/>
              <a:t>Tuberculosis </a:t>
            </a:r>
            <a:endParaRPr lang="en-US" dirty="0"/>
          </a:p>
          <a:p>
            <a:pPr lvl="2"/>
            <a:r>
              <a:rPr lang="en-US" dirty="0" smtClean="0"/>
              <a:t>Whipworm</a:t>
            </a:r>
          </a:p>
          <a:p>
            <a:pPr lvl="2"/>
            <a:r>
              <a:rPr lang="en-US" dirty="0" smtClean="0"/>
              <a:t>Diphtheria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6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domestic </a:t>
            </a:r>
            <a:r>
              <a:rPr lang="en-US" dirty="0" smtClean="0"/>
              <a:t>animals as Disease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dogs </a:t>
            </a:r>
          </a:p>
          <a:p>
            <a:pPr lvl="1"/>
            <a:r>
              <a:rPr lang="en-US" dirty="0"/>
              <a:t>Cows, Horses, Cats have all transmitted Rabies </a:t>
            </a:r>
          </a:p>
          <a:p>
            <a:pPr lvl="1"/>
            <a:r>
              <a:rPr lang="en-US" dirty="0"/>
              <a:t>Cats can transmit toxoplasmosis </a:t>
            </a:r>
          </a:p>
          <a:p>
            <a:pPr lvl="1"/>
            <a:r>
              <a:rPr lang="en-US" dirty="0"/>
              <a:t>Cows used to spread Tuberculosis through milk until herds were immunized and tested </a:t>
            </a:r>
          </a:p>
          <a:p>
            <a:pPr lvl="1"/>
            <a:r>
              <a:rPr lang="en-US" dirty="0"/>
              <a:t>Reptiles (turtles, lizards, snakes) can transmit salmonella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41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Control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health departments have responsibilities for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lvl="1"/>
            <a:r>
              <a:rPr lang="en-US" dirty="0"/>
              <a:t>Rat Control </a:t>
            </a:r>
          </a:p>
          <a:p>
            <a:pPr lvl="1"/>
            <a:r>
              <a:rPr lang="en-US" dirty="0"/>
              <a:t>Mosquito Control </a:t>
            </a:r>
          </a:p>
          <a:p>
            <a:pPr lvl="1"/>
            <a:r>
              <a:rPr lang="en-US" dirty="0" smtClean="0"/>
              <a:t>Animal Bite </a:t>
            </a:r>
            <a:r>
              <a:rPr lang="en-US" dirty="0"/>
              <a:t>Prevention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 most urban settings housing authorities and city information officers refer rat control issues to health departments </a:t>
            </a:r>
            <a:r>
              <a:rPr lang="en-US" dirty="0" smtClean="0"/>
              <a:t>who: </a:t>
            </a:r>
            <a:endParaRPr lang="en-US" dirty="0"/>
          </a:p>
          <a:p>
            <a:pPr lvl="1"/>
            <a:r>
              <a:rPr lang="en-US" dirty="0"/>
              <a:t>Investigate to locate source </a:t>
            </a:r>
          </a:p>
          <a:p>
            <a:pPr lvl="1"/>
            <a:r>
              <a:rPr lang="en-US" dirty="0"/>
              <a:t>Recommend control measures </a:t>
            </a:r>
          </a:p>
          <a:p>
            <a:pPr lvl="1"/>
            <a:r>
              <a:rPr lang="en-US" dirty="0"/>
              <a:t>May bait public areas for rat </a:t>
            </a:r>
            <a:r>
              <a:rPr lang="en-US" dirty="0" smtClean="0"/>
              <a:t>control or</a:t>
            </a:r>
            <a:endParaRPr lang="en-US" dirty="0"/>
          </a:p>
          <a:p>
            <a:pPr lvl="2"/>
            <a:r>
              <a:rPr lang="en-US" dirty="0"/>
              <a:t>Recommend Pest control companies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03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Mosquito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urban areas health departments are usually responsible </a:t>
            </a:r>
            <a:r>
              <a:rPr lang="en-US" dirty="0" smtClean="0"/>
              <a:t>to control mosquitoes and prevent transmission of:</a:t>
            </a:r>
          </a:p>
          <a:p>
            <a:pPr lvl="1"/>
            <a:r>
              <a:rPr lang="en-US" dirty="0" smtClean="0"/>
              <a:t>Malaria </a:t>
            </a:r>
            <a:endParaRPr lang="en-US" dirty="0"/>
          </a:p>
          <a:p>
            <a:pPr lvl="1"/>
            <a:r>
              <a:rPr lang="en-US" dirty="0"/>
              <a:t>Yellow Fever </a:t>
            </a:r>
          </a:p>
          <a:p>
            <a:pPr lvl="1"/>
            <a:r>
              <a:rPr lang="en-US" dirty="0"/>
              <a:t>Dengue </a:t>
            </a:r>
          </a:p>
          <a:p>
            <a:pPr lvl="1"/>
            <a:r>
              <a:rPr lang="en-US" dirty="0"/>
              <a:t>SL &amp; EE Encephalitis </a:t>
            </a:r>
          </a:p>
          <a:p>
            <a:pPr lvl="1"/>
            <a:r>
              <a:rPr lang="en-US" dirty="0"/>
              <a:t>West Nile 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Mosquito Control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Responsibilities include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Mosquito Collection </a:t>
            </a:r>
          </a:p>
          <a:p>
            <a:pPr lvl="1"/>
            <a:r>
              <a:rPr lang="en-US" dirty="0"/>
              <a:t>How many, what type, where located </a:t>
            </a:r>
          </a:p>
          <a:p>
            <a:pPr lvl="1"/>
            <a:r>
              <a:rPr lang="en-US" dirty="0"/>
              <a:t>Mosquito breeding </a:t>
            </a:r>
          </a:p>
          <a:p>
            <a:pPr lvl="1"/>
            <a:r>
              <a:rPr lang="en-US" dirty="0"/>
              <a:t> to determine susceptibility to pesticides. </a:t>
            </a:r>
          </a:p>
          <a:p>
            <a:pPr lvl="1"/>
            <a:r>
              <a:rPr lang="en-US" dirty="0"/>
              <a:t> to determine blood meal contents </a:t>
            </a:r>
          </a:p>
          <a:p>
            <a:pPr lvl="1"/>
            <a:r>
              <a:rPr lang="en-US" dirty="0" err="1"/>
              <a:t>Larviciding</a:t>
            </a:r>
            <a:r>
              <a:rPr lang="en-US" dirty="0"/>
              <a:t> </a:t>
            </a:r>
            <a:r>
              <a:rPr lang="en-US" dirty="0" smtClean="0"/>
              <a:t>(spraying oil on water)</a:t>
            </a:r>
            <a:endParaRPr lang="en-US" dirty="0"/>
          </a:p>
          <a:p>
            <a:pPr lvl="1"/>
            <a:r>
              <a:rPr lang="en-US" dirty="0" err="1" smtClean="0"/>
              <a:t>Adulticiding</a:t>
            </a:r>
            <a:r>
              <a:rPr lang="en-US" dirty="0" smtClean="0"/>
              <a:t> (spraying air to kill adults mosquitoes)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420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urban areas penetrate the countryside and provide breeding and feeding areas attractive to wild </a:t>
            </a:r>
            <a:r>
              <a:rPr lang="en-US" dirty="0" smtClean="0"/>
              <a:t>animals, </a:t>
            </a:r>
            <a:r>
              <a:rPr lang="en-US" dirty="0"/>
              <a:t>local health departments with advice of </a:t>
            </a:r>
            <a:r>
              <a:rPr lang="en-US" dirty="0" smtClean="0"/>
              <a:t>state </a:t>
            </a:r>
            <a:r>
              <a:rPr lang="en-US" dirty="0"/>
              <a:t>game wardens determine </a:t>
            </a:r>
          </a:p>
          <a:p>
            <a:pPr lvl="1"/>
            <a:r>
              <a:rPr lang="en-US" dirty="0"/>
              <a:t>Hazard to people &amp; pets from </a:t>
            </a:r>
          </a:p>
          <a:p>
            <a:pPr lvl="2"/>
            <a:r>
              <a:rPr lang="en-US" dirty="0"/>
              <a:t>deer, raccoon, skunk, bear, puma and </a:t>
            </a:r>
          </a:p>
          <a:p>
            <a:pPr lvl="2"/>
            <a:r>
              <a:rPr lang="en-US" dirty="0" smtClean="0"/>
              <a:t>Prevent wildlife being kept </a:t>
            </a:r>
            <a:r>
              <a:rPr lang="en-US" dirty="0"/>
              <a:t>as pets, with or without permits.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6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642</Words>
  <Application>Microsoft Office PowerPoint</Application>
  <PresentationFormat>On-screen Show (4:3)</PresentationFormat>
  <Paragraphs>120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Animal Control Pets can be hazardous to your health    </vt:lpstr>
      <vt:lpstr>Why should Public Health Agencies be interested in Animal Control? </vt:lpstr>
      <vt:lpstr>Domestic Animals</vt:lpstr>
      <vt:lpstr>Other domestic animals as Disease Vectors</vt:lpstr>
      <vt:lpstr>Animal Control Activities</vt:lpstr>
      <vt:lpstr>Rat Control</vt:lpstr>
      <vt:lpstr>Mosquito Control</vt:lpstr>
      <vt:lpstr>Mosquito Control (cont.) </vt:lpstr>
      <vt:lpstr>Wild Animals</vt:lpstr>
      <vt:lpstr>Dogs</vt:lpstr>
      <vt:lpstr>Bite Prevention </vt:lpstr>
      <vt:lpstr>Bite Control (cont.)</vt:lpstr>
      <vt:lpstr>Training (cont) </vt:lpstr>
      <vt:lpstr>Cats and Dogs</vt:lpstr>
      <vt:lpstr>Administrative Panels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Control</dc:title>
  <dc:creator>C hris</dc:creator>
  <cp:lastModifiedBy>Christopher Buttery</cp:lastModifiedBy>
  <cp:revision>5</cp:revision>
  <dcterms:created xsi:type="dcterms:W3CDTF">2012-05-05T15:27:19Z</dcterms:created>
  <dcterms:modified xsi:type="dcterms:W3CDTF">2013-08-22T17:33:09Z</dcterms:modified>
</cp:coreProperties>
</file>