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11" r:id="rId3"/>
    <p:sldMasterId id="2147483712" r:id="rId4"/>
    <p:sldMasterId id="2147483713" r:id="rId5"/>
    <p:sldMasterId id="2147483714" r:id="rId6"/>
    <p:sldMasterId id="2147483715" r:id="rId7"/>
    <p:sldMasterId id="2147483716" r:id="rId8"/>
  </p:sldMasterIdLst>
  <p:notesMasterIdLst>
    <p:notesMasterId r:id="rId29"/>
  </p:notesMasterIdLst>
  <p:handoutMasterIdLst>
    <p:handoutMasterId r:id="rId30"/>
  </p:handoutMasterIdLst>
  <p:sldIdLst>
    <p:sldId id="256" r:id="rId9"/>
    <p:sldId id="282" r:id="rId10"/>
    <p:sldId id="283" r:id="rId11"/>
    <p:sldId id="259" r:id="rId12"/>
    <p:sldId id="267" r:id="rId13"/>
    <p:sldId id="268" r:id="rId14"/>
    <p:sldId id="257" r:id="rId15"/>
    <p:sldId id="258" r:id="rId16"/>
    <p:sldId id="275" r:id="rId17"/>
    <p:sldId id="274" r:id="rId18"/>
    <p:sldId id="260" r:id="rId19"/>
    <p:sldId id="262" r:id="rId20"/>
    <p:sldId id="263" r:id="rId21"/>
    <p:sldId id="277" r:id="rId22"/>
    <p:sldId id="264" r:id="rId23"/>
    <p:sldId id="265" r:id="rId24"/>
    <p:sldId id="279" r:id="rId25"/>
    <p:sldId id="270" r:id="rId26"/>
    <p:sldId id="280" r:id="rId27"/>
    <p:sldId id="261"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500"/>
  </p:normalViewPr>
  <p:slideViewPr>
    <p:cSldViewPr>
      <p:cViewPr varScale="1">
        <p:scale>
          <a:sx n="88" d="100"/>
          <a:sy n="88" d="100"/>
        </p:scale>
        <p:origin x="96"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spcAft>
                <a:spcPct val="0"/>
              </a:spcAft>
              <a:defRPr sz="1200">
                <a:latin typeface="Arial" charset="0"/>
                <a:cs typeface="+mn-cs"/>
              </a:defRPr>
            </a:lvl1pPr>
          </a:lstStyle>
          <a:p>
            <a:pPr>
              <a:defRPr/>
            </a:pPr>
            <a:endParaRPr lang="en-US"/>
          </a:p>
        </p:txBody>
      </p:sp>
      <p:sp>
        <p:nvSpPr>
          <p:cNvPr id="368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spcAft>
                <a:spcPct val="0"/>
              </a:spcAft>
              <a:defRPr sz="1200">
                <a:latin typeface="Arial" charset="0"/>
                <a:cs typeface="+mn-cs"/>
              </a:defRPr>
            </a:lvl1pPr>
          </a:lstStyle>
          <a:p>
            <a:pPr>
              <a:defRPr/>
            </a:pPr>
            <a:endParaRPr lang="en-US"/>
          </a:p>
        </p:txBody>
      </p:sp>
      <p:sp>
        <p:nvSpPr>
          <p:cNvPr id="368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spcAft>
                <a:spcPct val="0"/>
              </a:spcAft>
              <a:defRPr sz="1200">
                <a:latin typeface="Arial" charset="0"/>
                <a:cs typeface="+mn-cs"/>
              </a:defRPr>
            </a:lvl1pPr>
          </a:lstStyle>
          <a:p>
            <a:pPr>
              <a:defRPr/>
            </a:pPr>
            <a:endParaRPr lang="en-US"/>
          </a:p>
        </p:txBody>
      </p:sp>
      <p:sp>
        <p:nvSpPr>
          <p:cNvPr id="368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fontAlgn="base" hangingPunct="1">
              <a:spcBef>
                <a:spcPct val="0"/>
              </a:spcBef>
              <a:spcAft>
                <a:spcPct val="0"/>
              </a:spcAft>
              <a:defRPr sz="1200">
                <a:latin typeface="Arial" charset="0"/>
                <a:cs typeface="+mn-cs"/>
              </a:defRPr>
            </a:lvl1pPr>
          </a:lstStyle>
          <a:p>
            <a:pPr>
              <a:defRPr/>
            </a:pPr>
            <a:r>
              <a:rPr lang="en-US"/>
              <a:t>‹#›</a:t>
            </a:r>
          </a:p>
        </p:txBody>
      </p:sp>
    </p:spTree>
    <p:extLst>
      <p:ext uri="{BB962C8B-B14F-4D97-AF65-F5344CB8AC3E}">
        <p14:creationId xmlns:p14="http://schemas.microsoft.com/office/powerpoint/2010/main" val="467529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spcAft>
                <a:spcPct val="0"/>
              </a:spcAft>
              <a:defRPr sz="1200">
                <a:latin typeface="Arial" charset="0"/>
                <a:cs typeface="+mn-cs"/>
              </a:defRPr>
            </a:lvl1pPr>
          </a:lstStyle>
          <a:p>
            <a:pPr>
              <a:defRPr/>
            </a:pPr>
            <a:endParaRPr lang="en-US"/>
          </a:p>
        </p:txBody>
      </p:sp>
      <p:sp>
        <p:nvSpPr>
          <p:cNvPr id="266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spcAft>
                <a:spcPct val="0"/>
              </a:spcAft>
              <a:defRPr sz="1200">
                <a:latin typeface="Arial" charset="0"/>
                <a:cs typeface="+mn-c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spcAft>
                <a:spcPct val="0"/>
              </a:spcAft>
              <a:defRPr sz="1200">
                <a:latin typeface="Arial"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spcAft>
                <a:spcPct val="0"/>
              </a:spcAft>
              <a:defRPr sz="1200">
                <a:latin typeface="Arial" charset="0"/>
                <a:cs typeface="+mn-cs"/>
              </a:defRPr>
            </a:lvl1pPr>
          </a:lstStyle>
          <a:p>
            <a:pPr>
              <a:defRPr/>
            </a:pPr>
            <a:r>
              <a:rPr lang="en-US"/>
              <a:t>‹#›</a:t>
            </a:r>
          </a:p>
        </p:txBody>
      </p:sp>
    </p:spTree>
    <p:extLst>
      <p:ext uri="{BB962C8B-B14F-4D97-AF65-F5344CB8AC3E}">
        <p14:creationId xmlns:p14="http://schemas.microsoft.com/office/powerpoint/2010/main" val="3151084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defRPr/>
            </a:pPr>
            <a:r>
              <a:rPr lang="en-US" smtClean="0">
                <a:latin typeface="Arial" charset="0"/>
              </a:rPr>
              <a:t>‹#›</a:t>
            </a:r>
          </a:p>
        </p:txBody>
      </p:sp>
      <p:sp>
        <p:nvSpPr>
          <p:cNvPr id="30723" name="Text Box 2"/>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a:t>
            </a:r>
          </a:p>
        </p:txBody>
      </p:sp>
      <p:sp>
        <p:nvSpPr>
          <p:cNvPr id="30724" name="Text Box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10</a:t>
            </a:r>
          </a:p>
        </p:txBody>
      </p:sp>
      <p:sp>
        <p:nvSpPr>
          <p:cNvPr id="30725" name="Rectangle 4"/>
          <p:cNvSpPr>
            <a:spLocks noGrp="1" noRot="1" noChangeAspect="1" noChangeArrowheads="1" noTextEdit="1"/>
          </p:cNvSpPr>
          <p:nvPr>
            <p:ph type="sldImg"/>
          </p:nvPr>
        </p:nvSpPr>
        <p:spPr>
          <a:ln/>
        </p:spPr>
      </p:sp>
      <p:sp>
        <p:nvSpPr>
          <p:cNvPr id="30726" name="Rectangle 5"/>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Because as you might have expected, wastewater has some things in it that can cause disease and sickness.  And it effects the receiving environment--the absorption area.  We measure these constituents by determining BOD, FOG, and TSS.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BOD5 stands for “</a:t>
            </a:r>
            <a:r>
              <a:rPr lang="en-US" smtClean="0">
                <a:latin typeface="Verdana" panose="020B0604030504040204" pitchFamily="34" charset="0"/>
              </a:rPr>
              <a:t> biochemical oxygen demand”.  The BOD test models aerobic waste treatment.   It measures oxygen taken up during the oxidation of organic matter. It provides us insight on how strong the wastewater is and how much of the ecosystem’s resources must be devoted to getting rid of the organics.  Organics means having carbon compounds.  BOD testing has its widest application in measuring waste strength and in evaluating the efficiency of treatment processes. </a:t>
            </a:r>
          </a:p>
          <a:p>
            <a:pPr eaLnBrk="1" hangingPunct="1"/>
            <a:endParaRPr lang="en-US" smtClean="0">
              <a:latin typeface="Verdana" panose="020B0604030504040204" pitchFamily="34" charset="0"/>
            </a:endParaRPr>
          </a:p>
          <a:p>
            <a:pPr eaLnBrk="1" hangingPunct="1"/>
            <a:r>
              <a:rPr lang="en-US" smtClean="0">
                <a:latin typeface="Verdana" panose="020B0604030504040204" pitchFamily="34" charset="0"/>
              </a:rPr>
              <a:t>TSS stands for “Total Suspended Solids” and relates to the solids from organics or inorganics that “cloud” the wastewater.  It measures the tiny particles that don’t settle out.</a:t>
            </a:r>
          </a:p>
          <a:p>
            <a:pPr eaLnBrk="1" hangingPunct="1"/>
            <a:endParaRPr lang="en-US" smtClean="0">
              <a:latin typeface="Verdana" panose="020B0604030504040204" pitchFamily="34" charset="0"/>
            </a:endParaRPr>
          </a:p>
          <a:p>
            <a:pPr eaLnBrk="1" hangingPunct="1"/>
            <a:r>
              <a:rPr lang="en-US" smtClean="0">
                <a:latin typeface="Verdana" panose="020B0604030504040204" pitchFamily="34" charset="0"/>
              </a:rPr>
              <a:t>FOG is derived from body oils, soaps, and cooking.  The organic components in general come from toilet waste and garbage disposals.</a:t>
            </a:r>
          </a:p>
          <a:p>
            <a:pPr eaLnBrk="1" hangingPunct="1"/>
            <a:r>
              <a:rPr lang="en-US" smtClean="0">
                <a:latin typeface="Verdana" panose="020B0604030504040204" pitchFamily="34" charset="0"/>
              </a:rPr>
              <a:t>Heavy metals can come from clothing (mechanic) and various cleaners.</a:t>
            </a:r>
            <a:endParaRPr lang="en-US" smtClean="0">
              <a:latin typeface="Arial" panose="020B0604020202020204" pitchFamily="34" charset="0"/>
            </a:endParaRPr>
          </a:p>
        </p:txBody>
      </p:sp>
    </p:spTree>
    <p:extLst>
      <p:ext uri="{BB962C8B-B14F-4D97-AF65-F5344CB8AC3E}">
        <p14:creationId xmlns:p14="http://schemas.microsoft.com/office/powerpoint/2010/main" val="171083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defRPr/>
            </a:pPr>
            <a:r>
              <a:rPr lang="en-US" smtClean="0">
                <a:latin typeface="Arial" charset="0"/>
              </a:rPr>
              <a:t>‹#›</a:t>
            </a:r>
          </a:p>
        </p:txBody>
      </p:sp>
      <p:sp>
        <p:nvSpPr>
          <p:cNvPr id="31747" name="Text Box 2"/>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a:t>
            </a:r>
          </a:p>
        </p:txBody>
      </p:sp>
      <p:sp>
        <p:nvSpPr>
          <p:cNvPr id="31748" name="Text Box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15</a:t>
            </a:r>
          </a:p>
        </p:txBody>
      </p:sp>
      <p:sp>
        <p:nvSpPr>
          <p:cNvPr id="31749" name="Rectangle 4"/>
          <p:cNvSpPr>
            <a:spLocks noGrp="1" noRot="1" noChangeAspect="1" noChangeArrowheads="1" noTextEdit="1"/>
          </p:cNvSpPr>
          <p:nvPr>
            <p:ph type="sldImg"/>
          </p:nvPr>
        </p:nvSpPr>
        <p:spPr>
          <a:ln/>
        </p:spPr>
      </p:sp>
      <p:sp>
        <p:nvSpPr>
          <p:cNvPr id="31750" name="Rectangle 5"/>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81712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defRPr/>
            </a:pPr>
            <a:r>
              <a:rPr lang="en-US" smtClean="0">
                <a:latin typeface="Arial" charset="0"/>
              </a:rPr>
              <a:t>‹#›</a:t>
            </a:r>
          </a:p>
        </p:txBody>
      </p:sp>
      <p:sp>
        <p:nvSpPr>
          <p:cNvPr id="32771" name="Text Box 2"/>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a:t>
            </a:r>
          </a:p>
        </p:txBody>
      </p:sp>
      <p:sp>
        <p:nvSpPr>
          <p:cNvPr id="32772" name="Text Box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19</a:t>
            </a:r>
          </a:p>
        </p:txBody>
      </p:sp>
      <p:sp>
        <p:nvSpPr>
          <p:cNvPr id="32773" name="Rectangle 4"/>
          <p:cNvSpPr>
            <a:spLocks noGrp="1" noRot="1" noChangeAspect="1" noChangeArrowheads="1" noTextEdit="1"/>
          </p:cNvSpPr>
          <p:nvPr>
            <p:ph type="sldImg"/>
          </p:nvPr>
        </p:nvSpPr>
        <p:spPr>
          <a:ln/>
        </p:spPr>
      </p:sp>
      <p:sp>
        <p:nvSpPr>
          <p:cNvPr id="32774" name="Rectangle 5"/>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Talk about concept of creeping failure with a sewage system disposing of septic tank effluent.</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Talk about pretreated systems that do the work for the soil.</a:t>
            </a:r>
          </a:p>
        </p:txBody>
      </p:sp>
    </p:spTree>
    <p:extLst>
      <p:ext uri="{BB962C8B-B14F-4D97-AF65-F5344CB8AC3E}">
        <p14:creationId xmlns:p14="http://schemas.microsoft.com/office/powerpoint/2010/main" val="7759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defRPr/>
            </a:pPr>
            <a:r>
              <a:rPr lang="en-US" smtClean="0">
                <a:latin typeface="Arial" charset="0"/>
              </a:rPr>
              <a:t>‹#›</a:t>
            </a:r>
          </a:p>
        </p:txBody>
      </p:sp>
      <p:sp>
        <p:nvSpPr>
          <p:cNvPr id="33795" name="Text Box 2"/>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a:t>
            </a:r>
          </a:p>
        </p:txBody>
      </p:sp>
      <p:sp>
        <p:nvSpPr>
          <p:cNvPr id="33796" name="Text Box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eaLnBrk="1" hangingPunct="1"/>
            <a:r>
              <a:rPr lang="en-US" sz="1200">
                <a:latin typeface="Arial" panose="020B0604020202020204" pitchFamily="34" charset="0"/>
              </a:rPr>
              <a:t>21</a:t>
            </a:r>
          </a:p>
        </p:txBody>
      </p:sp>
      <p:sp>
        <p:nvSpPr>
          <p:cNvPr id="33797" name="Rectangle 4"/>
          <p:cNvSpPr>
            <a:spLocks noGrp="1" noRot="1" noChangeAspect="1" noChangeArrowheads="1" noTextEdit="1"/>
          </p:cNvSpPr>
          <p:nvPr>
            <p:ph type="sldImg"/>
          </p:nvPr>
        </p:nvSpPr>
        <p:spPr>
          <a:xfrm>
            <a:off x="1141413" y="687388"/>
            <a:ext cx="4572000" cy="3429000"/>
          </a:xfrm>
          <a:ln/>
        </p:spPr>
      </p:sp>
      <p:sp>
        <p:nvSpPr>
          <p:cNvPr id="33798" name="Rectangle 5"/>
          <p:cNvSpPr>
            <a:spLocks noGrp="1" noChangeArrowheads="1"/>
          </p:cNvSpPr>
          <p:nvPr>
            <p:ph type="body" idx="1"/>
          </p:nvPr>
        </p:nvSpPr>
        <p:spPr>
          <a:xfrm>
            <a:off x="914400" y="4344988"/>
            <a:ext cx="50292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57" tIns="45079" rIns="90157" bIns="45079"/>
          <a:lstStyle/>
          <a:p>
            <a:pPr eaLnBrk="1" hangingPunct="1"/>
            <a:r>
              <a:rPr lang="en-US" smtClean="0">
                <a:latin typeface="Arial" panose="020B0604020202020204" pitchFamily="34" charset="0"/>
                <a:cs typeface="Times New Roman" panose="02020603050405020304" pitchFamily="18" charset="0"/>
              </a:rPr>
              <a:t>Ground water is an important source of drinking water for every State. (U.S. Geological Survey, 1998.)</a:t>
            </a:r>
          </a:p>
        </p:txBody>
      </p:sp>
    </p:spTree>
    <p:extLst>
      <p:ext uri="{BB962C8B-B14F-4D97-AF65-F5344CB8AC3E}">
        <p14:creationId xmlns:p14="http://schemas.microsoft.com/office/powerpoint/2010/main" val="112841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91405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21306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11055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p:cNvSpPr>
          <p:nvPr>
            <p:ph type="dt" sz="half" idx="10"/>
          </p:nvPr>
        </p:nvSpPr>
        <p:spPr/>
        <p:txBody>
          <a:bodyPr/>
          <a:lstStyle>
            <a:lvl1pPr>
              <a:defRPr/>
            </a:lvl1pPr>
          </a:lstStyle>
          <a:p>
            <a:pPr>
              <a:defRPr/>
            </a:pPr>
            <a:endParaRPr lang="en-US"/>
          </a:p>
        </p:txBody>
      </p:sp>
      <p:sp>
        <p:nvSpPr>
          <p:cNvPr id="5" name="Rectangle 7"/>
          <p:cNvSpPr>
            <a:spLocks noGrp="1"/>
          </p:cNvSpPr>
          <p:nvPr>
            <p:ph type="ftr" sz="quarter" idx="11"/>
          </p:nvPr>
        </p:nvSpPr>
        <p:spPr/>
        <p:txBody>
          <a:bodyPr/>
          <a:lstStyle>
            <a:lvl1pPr>
              <a:defRPr/>
            </a:lvl1pPr>
          </a:lstStyle>
          <a:p>
            <a:pPr>
              <a:defRPr/>
            </a:pPr>
            <a:endParaRPr lang="en-US"/>
          </a:p>
        </p:txBody>
      </p:sp>
      <p:sp>
        <p:nvSpPr>
          <p:cNvPr id="6"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444227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p:cNvSpPr>
          <p:nvPr>
            <p:ph type="dt" sz="half" idx="10"/>
          </p:nvPr>
        </p:nvSpPr>
        <p:spPr/>
        <p:txBody>
          <a:bodyPr/>
          <a:lstStyle>
            <a:lvl1pPr>
              <a:defRPr/>
            </a:lvl1pPr>
          </a:lstStyle>
          <a:p>
            <a:pPr>
              <a:defRPr/>
            </a:pPr>
            <a:endParaRPr lang="en-US"/>
          </a:p>
        </p:txBody>
      </p:sp>
      <p:sp>
        <p:nvSpPr>
          <p:cNvPr id="5" name="Rectangle 7"/>
          <p:cNvSpPr>
            <a:spLocks noGrp="1"/>
          </p:cNvSpPr>
          <p:nvPr>
            <p:ph type="ftr" sz="quarter" idx="11"/>
          </p:nvPr>
        </p:nvSpPr>
        <p:spPr/>
        <p:txBody>
          <a:bodyPr/>
          <a:lstStyle>
            <a:lvl1pPr>
              <a:defRPr/>
            </a:lvl1pPr>
          </a:lstStyle>
          <a:p>
            <a:pPr>
              <a:defRPr/>
            </a:pPr>
            <a:endParaRPr lang="en-US"/>
          </a:p>
        </p:txBody>
      </p:sp>
      <p:sp>
        <p:nvSpPr>
          <p:cNvPr id="6"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860456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p:cNvSpPr>
          <p:nvPr>
            <p:ph type="dt" sz="half" idx="10"/>
          </p:nvPr>
        </p:nvSpPr>
        <p:spPr/>
        <p:txBody>
          <a:bodyPr/>
          <a:lstStyle>
            <a:lvl1pPr>
              <a:defRPr/>
            </a:lvl1pPr>
          </a:lstStyle>
          <a:p>
            <a:pPr>
              <a:defRPr/>
            </a:pPr>
            <a:endParaRPr lang="en-US"/>
          </a:p>
        </p:txBody>
      </p:sp>
      <p:sp>
        <p:nvSpPr>
          <p:cNvPr id="5" name="Rectangle 7"/>
          <p:cNvSpPr>
            <a:spLocks noGrp="1"/>
          </p:cNvSpPr>
          <p:nvPr>
            <p:ph type="ftr" sz="quarter" idx="11"/>
          </p:nvPr>
        </p:nvSpPr>
        <p:spPr/>
        <p:txBody>
          <a:bodyPr/>
          <a:lstStyle>
            <a:lvl1pPr>
              <a:defRPr/>
            </a:lvl1pPr>
          </a:lstStyle>
          <a:p>
            <a:pPr>
              <a:defRPr/>
            </a:pPr>
            <a:endParaRPr lang="en-US"/>
          </a:p>
        </p:txBody>
      </p:sp>
      <p:sp>
        <p:nvSpPr>
          <p:cNvPr id="6"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095642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p:cNvSpPr>
          <p:nvPr>
            <p:ph type="dt" sz="half" idx="10"/>
          </p:nvPr>
        </p:nvSpPr>
        <p:spPr/>
        <p:txBody>
          <a:bodyPr/>
          <a:lstStyle>
            <a:lvl1pPr>
              <a:defRPr/>
            </a:lvl1pPr>
          </a:lstStyle>
          <a:p>
            <a:pPr>
              <a:defRPr/>
            </a:pPr>
            <a:endParaRPr lang="en-US"/>
          </a:p>
        </p:txBody>
      </p:sp>
      <p:sp>
        <p:nvSpPr>
          <p:cNvPr id="6" name="Rectangle 7"/>
          <p:cNvSpPr>
            <a:spLocks noGrp="1"/>
          </p:cNvSpPr>
          <p:nvPr>
            <p:ph type="ftr" sz="quarter" idx="11"/>
          </p:nvPr>
        </p:nvSpPr>
        <p:spPr/>
        <p:txBody>
          <a:bodyPr/>
          <a:lstStyle>
            <a:lvl1pPr>
              <a:defRPr/>
            </a:lvl1pPr>
          </a:lstStyle>
          <a:p>
            <a:pPr>
              <a:defRPr/>
            </a:pPr>
            <a:endParaRPr lang="en-US"/>
          </a:p>
        </p:txBody>
      </p:sp>
      <p:sp>
        <p:nvSpPr>
          <p:cNvPr id="7"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300929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endParaRPr lang="en-US"/>
          </a:p>
        </p:txBody>
      </p:sp>
      <p:sp>
        <p:nvSpPr>
          <p:cNvPr id="8" name="Rectangle 7"/>
          <p:cNvSpPr>
            <a:spLocks noGrp="1"/>
          </p:cNvSpPr>
          <p:nvPr>
            <p:ph type="ftr" sz="quarter" idx="11"/>
          </p:nvPr>
        </p:nvSpPr>
        <p:spPr/>
        <p:txBody>
          <a:bodyPr/>
          <a:lstStyle>
            <a:lvl1pPr>
              <a:defRPr/>
            </a:lvl1pPr>
          </a:lstStyle>
          <a:p>
            <a:pPr>
              <a:defRPr/>
            </a:pPr>
            <a:endParaRPr lang="en-US"/>
          </a:p>
        </p:txBody>
      </p:sp>
      <p:sp>
        <p:nvSpPr>
          <p:cNvPr id="9"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615083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p:cNvSpPr>
          <p:nvPr>
            <p:ph type="dt" sz="half" idx="10"/>
          </p:nvPr>
        </p:nvSpPr>
        <p:spPr/>
        <p:txBody>
          <a:bodyPr/>
          <a:lstStyle>
            <a:lvl1pPr>
              <a:defRPr/>
            </a:lvl1pPr>
          </a:lstStyle>
          <a:p>
            <a:pPr>
              <a:defRPr/>
            </a:pPr>
            <a:endParaRPr lang="en-US"/>
          </a:p>
        </p:txBody>
      </p:sp>
      <p:sp>
        <p:nvSpPr>
          <p:cNvPr id="4" name="Rectangle 7"/>
          <p:cNvSpPr>
            <a:spLocks noGrp="1"/>
          </p:cNvSpPr>
          <p:nvPr>
            <p:ph type="ftr" sz="quarter" idx="11"/>
          </p:nvPr>
        </p:nvSpPr>
        <p:spPr/>
        <p:txBody>
          <a:bodyPr/>
          <a:lstStyle>
            <a:lvl1pPr>
              <a:defRPr/>
            </a:lvl1pPr>
          </a:lstStyle>
          <a:p>
            <a:pPr>
              <a:defRPr/>
            </a:pPr>
            <a:endParaRPr lang="en-US"/>
          </a:p>
        </p:txBody>
      </p:sp>
      <p:sp>
        <p:nvSpPr>
          <p:cNvPr id="5"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652992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p:cNvSpPr>
          <p:nvPr>
            <p:ph type="dt" sz="half" idx="10"/>
          </p:nvPr>
        </p:nvSpPr>
        <p:spPr/>
        <p:txBody>
          <a:bodyPr/>
          <a:lstStyle>
            <a:lvl1pPr>
              <a:defRPr/>
            </a:lvl1pPr>
          </a:lstStyle>
          <a:p>
            <a:pPr>
              <a:defRPr/>
            </a:pPr>
            <a:endParaRPr lang="en-US"/>
          </a:p>
        </p:txBody>
      </p:sp>
      <p:sp>
        <p:nvSpPr>
          <p:cNvPr id="3" name="Rectangle 7"/>
          <p:cNvSpPr>
            <a:spLocks noGrp="1"/>
          </p:cNvSpPr>
          <p:nvPr>
            <p:ph type="ftr" sz="quarter" idx="11"/>
          </p:nvPr>
        </p:nvSpPr>
        <p:spPr/>
        <p:txBody>
          <a:bodyPr/>
          <a:lstStyle>
            <a:lvl1pPr>
              <a:defRPr/>
            </a:lvl1pPr>
          </a:lstStyle>
          <a:p>
            <a:pPr>
              <a:defRPr/>
            </a:pPr>
            <a:endParaRPr lang="en-US"/>
          </a:p>
        </p:txBody>
      </p:sp>
      <p:sp>
        <p:nvSpPr>
          <p:cNvPr id="4"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808814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p:cNvSpPr>
          <p:nvPr>
            <p:ph type="dt" sz="half" idx="10"/>
          </p:nvPr>
        </p:nvSpPr>
        <p:spPr/>
        <p:txBody>
          <a:bodyPr/>
          <a:lstStyle>
            <a:lvl1pPr>
              <a:defRPr/>
            </a:lvl1pPr>
          </a:lstStyle>
          <a:p>
            <a:pPr>
              <a:defRPr/>
            </a:pPr>
            <a:endParaRPr lang="en-US"/>
          </a:p>
        </p:txBody>
      </p:sp>
      <p:sp>
        <p:nvSpPr>
          <p:cNvPr id="6" name="Rectangle 7"/>
          <p:cNvSpPr>
            <a:spLocks noGrp="1"/>
          </p:cNvSpPr>
          <p:nvPr>
            <p:ph type="ftr" sz="quarter" idx="11"/>
          </p:nvPr>
        </p:nvSpPr>
        <p:spPr/>
        <p:txBody>
          <a:bodyPr/>
          <a:lstStyle>
            <a:lvl1pPr>
              <a:defRPr/>
            </a:lvl1pPr>
          </a:lstStyle>
          <a:p>
            <a:pPr>
              <a:defRPr/>
            </a:pPr>
            <a:endParaRPr lang="en-US"/>
          </a:p>
        </p:txBody>
      </p:sp>
      <p:sp>
        <p:nvSpPr>
          <p:cNvPr id="7"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73000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14389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p:cNvSpPr>
          <p:nvPr>
            <p:ph type="dt" sz="half" idx="10"/>
          </p:nvPr>
        </p:nvSpPr>
        <p:spPr/>
        <p:txBody>
          <a:bodyPr/>
          <a:lstStyle>
            <a:lvl1pPr>
              <a:defRPr/>
            </a:lvl1pPr>
          </a:lstStyle>
          <a:p>
            <a:pPr>
              <a:defRPr/>
            </a:pPr>
            <a:endParaRPr lang="en-US"/>
          </a:p>
        </p:txBody>
      </p:sp>
      <p:sp>
        <p:nvSpPr>
          <p:cNvPr id="6" name="Rectangle 7"/>
          <p:cNvSpPr>
            <a:spLocks noGrp="1"/>
          </p:cNvSpPr>
          <p:nvPr>
            <p:ph type="ftr" sz="quarter" idx="11"/>
          </p:nvPr>
        </p:nvSpPr>
        <p:spPr/>
        <p:txBody>
          <a:bodyPr/>
          <a:lstStyle>
            <a:lvl1pPr>
              <a:defRPr/>
            </a:lvl1pPr>
          </a:lstStyle>
          <a:p>
            <a:pPr>
              <a:defRPr/>
            </a:pPr>
            <a:endParaRPr lang="en-US"/>
          </a:p>
        </p:txBody>
      </p:sp>
      <p:sp>
        <p:nvSpPr>
          <p:cNvPr id="7"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200710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p:cNvSpPr>
          <p:nvPr>
            <p:ph type="dt" sz="half" idx="10"/>
          </p:nvPr>
        </p:nvSpPr>
        <p:spPr/>
        <p:txBody>
          <a:bodyPr/>
          <a:lstStyle>
            <a:lvl1pPr>
              <a:defRPr/>
            </a:lvl1pPr>
          </a:lstStyle>
          <a:p>
            <a:pPr>
              <a:defRPr/>
            </a:pPr>
            <a:endParaRPr lang="en-US"/>
          </a:p>
        </p:txBody>
      </p:sp>
      <p:sp>
        <p:nvSpPr>
          <p:cNvPr id="5" name="Rectangle 7"/>
          <p:cNvSpPr>
            <a:spLocks noGrp="1"/>
          </p:cNvSpPr>
          <p:nvPr>
            <p:ph type="ftr" sz="quarter" idx="11"/>
          </p:nvPr>
        </p:nvSpPr>
        <p:spPr/>
        <p:txBody>
          <a:bodyPr/>
          <a:lstStyle>
            <a:lvl1pPr>
              <a:defRPr/>
            </a:lvl1pPr>
          </a:lstStyle>
          <a:p>
            <a:pPr>
              <a:defRPr/>
            </a:pPr>
            <a:endParaRPr lang="en-US"/>
          </a:p>
        </p:txBody>
      </p:sp>
      <p:sp>
        <p:nvSpPr>
          <p:cNvPr id="6"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365480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p:cNvSpPr>
          <p:nvPr>
            <p:ph type="dt" sz="half" idx="10"/>
          </p:nvPr>
        </p:nvSpPr>
        <p:spPr/>
        <p:txBody>
          <a:bodyPr/>
          <a:lstStyle>
            <a:lvl1pPr>
              <a:defRPr/>
            </a:lvl1pPr>
          </a:lstStyle>
          <a:p>
            <a:pPr>
              <a:defRPr/>
            </a:pPr>
            <a:endParaRPr lang="en-US"/>
          </a:p>
        </p:txBody>
      </p:sp>
      <p:sp>
        <p:nvSpPr>
          <p:cNvPr id="5" name="Rectangle 7"/>
          <p:cNvSpPr>
            <a:spLocks noGrp="1"/>
          </p:cNvSpPr>
          <p:nvPr>
            <p:ph type="ftr" sz="quarter" idx="11"/>
          </p:nvPr>
        </p:nvSpPr>
        <p:spPr/>
        <p:txBody>
          <a:bodyPr/>
          <a:lstStyle>
            <a:lvl1pPr>
              <a:defRPr/>
            </a:lvl1pPr>
          </a:lstStyle>
          <a:p>
            <a:pPr>
              <a:defRPr/>
            </a:pPr>
            <a:endParaRPr lang="en-US"/>
          </a:p>
        </p:txBody>
      </p:sp>
      <p:sp>
        <p:nvSpPr>
          <p:cNvPr id="6" name="Rectangle 8"/>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132595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40922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32258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738563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p:cNvSpPr>
          <p:nvPr>
            <p:ph type="dt" sz="half" idx="10"/>
          </p:nvPr>
        </p:nvSpPr>
        <p:spPr/>
        <p:txBody>
          <a:bodyPr/>
          <a:lstStyle>
            <a:lvl1pPr>
              <a:defRPr/>
            </a:lvl1pPr>
          </a:lstStyle>
          <a:p>
            <a:pPr>
              <a:defRPr/>
            </a:pPr>
            <a:endParaRPr lang="en-US"/>
          </a:p>
        </p:txBody>
      </p:sp>
      <p:sp>
        <p:nvSpPr>
          <p:cNvPr id="6" name="Rectangle 13"/>
          <p:cNvSpPr>
            <a:spLocks noGrp="1"/>
          </p:cNvSpPr>
          <p:nvPr>
            <p:ph type="ftr" sz="quarter" idx="11"/>
          </p:nvPr>
        </p:nvSpPr>
        <p:spPr/>
        <p:txBody>
          <a:bodyPr/>
          <a:lstStyle>
            <a:lvl1pPr>
              <a:defRPr/>
            </a:lvl1pPr>
          </a:lstStyle>
          <a:p>
            <a:pPr>
              <a:defRPr/>
            </a:pPr>
            <a:endParaRPr lang="en-US"/>
          </a:p>
        </p:txBody>
      </p:sp>
      <p:sp>
        <p:nvSpPr>
          <p:cNvPr id="7"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627722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p:cNvSpPr>
          <p:nvPr>
            <p:ph type="dt" sz="half" idx="10"/>
          </p:nvPr>
        </p:nvSpPr>
        <p:spPr/>
        <p:txBody>
          <a:bodyPr/>
          <a:lstStyle>
            <a:lvl1pPr>
              <a:defRPr/>
            </a:lvl1pPr>
          </a:lstStyle>
          <a:p>
            <a:pPr>
              <a:defRPr/>
            </a:pPr>
            <a:endParaRPr lang="en-US"/>
          </a:p>
        </p:txBody>
      </p:sp>
      <p:sp>
        <p:nvSpPr>
          <p:cNvPr id="8" name="Rectangle 13"/>
          <p:cNvSpPr>
            <a:spLocks noGrp="1"/>
          </p:cNvSpPr>
          <p:nvPr>
            <p:ph type="ftr" sz="quarter" idx="11"/>
          </p:nvPr>
        </p:nvSpPr>
        <p:spPr/>
        <p:txBody>
          <a:bodyPr/>
          <a:lstStyle>
            <a:lvl1pPr>
              <a:defRPr/>
            </a:lvl1pPr>
          </a:lstStyle>
          <a:p>
            <a:pPr>
              <a:defRPr/>
            </a:pPr>
            <a:endParaRPr lang="en-US"/>
          </a:p>
        </p:txBody>
      </p:sp>
      <p:sp>
        <p:nvSpPr>
          <p:cNvPr id="9"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479319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p:cNvSpPr>
          <p:nvPr>
            <p:ph type="dt" sz="half" idx="10"/>
          </p:nvPr>
        </p:nvSpPr>
        <p:spPr/>
        <p:txBody>
          <a:bodyPr/>
          <a:lstStyle>
            <a:lvl1pPr>
              <a:defRPr/>
            </a:lvl1pPr>
          </a:lstStyle>
          <a:p>
            <a:pPr>
              <a:defRPr/>
            </a:pPr>
            <a:endParaRPr lang="en-US"/>
          </a:p>
        </p:txBody>
      </p:sp>
      <p:sp>
        <p:nvSpPr>
          <p:cNvPr id="4" name="Rectangle 13"/>
          <p:cNvSpPr>
            <a:spLocks noGrp="1"/>
          </p:cNvSpPr>
          <p:nvPr>
            <p:ph type="ftr" sz="quarter" idx="11"/>
          </p:nvPr>
        </p:nvSpPr>
        <p:spPr/>
        <p:txBody>
          <a:bodyPr/>
          <a:lstStyle>
            <a:lvl1pPr>
              <a:defRPr/>
            </a:lvl1pPr>
          </a:lstStyle>
          <a:p>
            <a:pPr>
              <a:defRPr/>
            </a:pPr>
            <a:endParaRPr lang="en-US"/>
          </a:p>
        </p:txBody>
      </p:sp>
      <p:sp>
        <p:nvSpPr>
          <p:cNvPr id="5"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932145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p:cNvSpPr>
          <p:nvPr>
            <p:ph type="dt" sz="half" idx="10"/>
          </p:nvPr>
        </p:nvSpPr>
        <p:spPr/>
        <p:txBody>
          <a:bodyPr/>
          <a:lstStyle>
            <a:lvl1pPr>
              <a:defRPr/>
            </a:lvl1pPr>
          </a:lstStyle>
          <a:p>
            <a:pPr>
              <a:defRPr/>
            </a:pPr>
            <a:endParaRPr lang="en-US"/>
          </a:p>
        </p:txBody>
      </p:sp>
      <p:sp>
        <p:nvSpPr>
          <p:cNvPr id="3" name="Rectangle 13"/>
          <p:cNvSpPr>
            <a:spLocks noGrp="1"/>
          </p:cNvSpPr>
          <p:nvPr>
            <p:ph type="ftr" sz="quarter" idx="11"/>
          </p:nvPr>
        </p:nvSpPr>
        <p:spPr/>
        <p:txBody>
          <a:bodyPr/>
          <a:lstStyle>
            <a:lvl1pPr>
              <a:defRPr/>
            </a:lvl1pPr>
          </a:lstStyle>
          <a:p>
            <a:pPr>
              <a:defRPr/>
            </a:pPr>
            <a:endParaRPr lang="en-US"/>
          </a:p>
        </p:txBody>
      </p:sp>
      <p:sp>
        <p:nvSpPr>
          <p:cNvPr id="4"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54634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085589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p:cNvSpPr>
          <p:nvPr>
            <p:ph type="dt" sz="half" idx="10"/>
          </p:nvPr>
        </p:nvSpPr>
        <p:spPr/>
        <p:txBody>
          <a:bodyPr/>
          <a:lstStyle>
            <a:lvl1pPr>
              <a:defRPr/>
            </a:lvl1pPr>
          </a:lstStyle>
          <a:p>
            <a:pPr>
              <a:defRPr/>
            </a:pPr>
            <a:endParaRPr lang="en-US"/>
          </a:p>
        </p:txBody>
      </p:sp>
      <p:sp>
        <p:nvSpPr>
          <p:cNvPr id="6" name="Rectangle 13"/>
          <p:cNvSpPr>
            <a:spLocks noGrp="1"/>
          </p:cNvSpPr>
          <p:nvPr>
            <p:ph type="ftr" sz="quarter" idx="11"/>
          </p:nvPr>
        </p:nvSpPr>
        <p:spPr/>
        <p:txBody>
          <a:bodyPr/>
          <a:lstStyle>
            <a:lvl1pPr>
              <a:defRPr/>
            </a:lvl1pPr>
          </a:lstStyle>
          <a:p>
            <a:pPr>
              <a:defRPr/>
            </a:pPr>
            <a:endParaRPr lang="en-US"/>
          </a:p>
        </p:txBody>
      </p:sp>
      <p:sp>
        <p:nvSpPr>
          <p:cNvPr id="7"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221673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p:cNvSpPr>
          <p:nvPr>
            <p:ph type="dt" sz="half" idx="10"/>
          </p:nvPr>
        </p:nvSpPr>
        <p:spPr/>
        <p:txBody>
          <a:bodyPr/>
          <a:lstStyle>
            <a:lvl1pPr>
              <a:defRPr/>
            </a:lvl1pPr>
          </a:lstStyle>
          <a:p>
            <a:pPr>
              <a:defRPr/>
            </a:pPr>
            <a:endParaRPr lang="en-US"/>
          </a:p>
        </p:txBody>
      </p:sp>
      <p:sp>
        <p:nvSpPr>
          <p:cNvPr id="6" name="Rectangle 13"/>
          <p:cNvSpPr>
            <a:spLocks noGrp="1"/>
          </p:cNvSpPr>
          <p:nvPr>
            <p:ph type="ftr" sz="quarter" idx="11"/>
          </p:nvPr>
        </p:nvSpPr>
        <p:spPr/>
        <p:txBody>
          <a:bodyPr/>
          <a:lstStyle>
            <a:lvl1pPr>
              <a:defRPr/>
            </a:lvl1pPr>
          </a:lstStyle>
          <a:p>
            <a:pPr>
              <a:defRPr/>
            </a:pPr>
            <a:endParaRPr lang="en-US"/>
          </a:p>
        </p:txBody>
      </p:sp>
      <p:sp>
        <p:nvSpPr>
          <p:cNvPr id="7"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383798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000695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15037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565106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252469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617516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061459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0"/>
          <p:cNvSpPr>
            <a:spLocks noGrp="1"/>
          </p:cNvSpPr>
          <p:nvPr>
            <p:ph type="dt" sz="half" idx="10"/>
          </p:nvPr>
        </p:nvSpPr>
        <p:spPr/>
        <p:txBody>
          <a:bodyPr/>
          <a:lstStyle>
            <a:lvl1pPr>
              <a:defRPr/>
            </a:lvl1pPr>
          </a:lstStyle>
          <a:p>
            <a:pPr>
              <a:defRPr/>
            </a:pPr>
            <a:endParaRPr lang="en-US"/>
          </a:p>
        </p:txBody>
      </p:sp>
      <p:sp>
        <p:nvSpPr>
          <p:cNvPr id="8" name="Rectangle 11"/>
          <p:cNvSpPr>
            <a:spLocks noGrp="1"/>
          </p:cNvSpPr>
          <p:nvPr>
            <p:ph type="ftr" sz="quarter" idx="11"/>
          </p:nvPr>
        </p:nvSpPr>
        <p:spPr/>
        <p:txBody>
          <a:bodyPr/>
          <a:lstStyle>
            <a:lvl1pPr>
              <a:defRPr/>
            </a:lvl1pPr>
          </a:lstStyle>
          <a:p>
            <a:pPr>
              <a:defRPr/>
            </a:pPr>
            <a:endParaRPr lang="en-US"/>
          </a:p>
        </p:txBody>
      </p:sp>
      <p:sp>
        <p:nvSpPr>
          <p:cNvPr id="9"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76933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Rectangle 11"/>
          <p:cNvSpPr>
            <a:spLocks noGrp="1"/>
          </p:cNvSpPr>
          <p:nvPr>
            <p:ph type="ftr" sz="quarter" idx="11"/>
          </p:nvPr>
        </p:nvSpPr>
        <p:spPr/>
        <p:txBody>
          <a:bodyPr/>
          <a:lstStyle>
            <a:lvl1pPr>
              <a:defRPr/>
            </a:lvl1pPr>
          </a:lstStyle>
          <a:p>
            <a:pPr>
              <a:defRPr/>
            </a:pPr>
            <a:endParaRPr lang="en-US"/>
          </a:p>
        </p:txBody>
      </p:sp>
      <p:sp>
        <p:nvSpPr>
          <p:cNvPr id="5"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82412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299993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
          <p:cNvSpPr>
            <a:spLocks noGrp="1"/>
          </p:cNvSpPr>
          <p:nvPr>
            <p:ph type="dt" sz="half" idx="10"/>
          </p:nvPr>
        </p:nvSpPr>
        <p:spPr/>
        <p:txBody>
          <a:bodyPr/>
          <a:lstStyle>
            <a:lvl1pPr>
              <a:defRPr/>
            </a:lvl1pPr>
          </a:lstStyle>
          <a:p>
            <a:pPr>
              <a:defRPr/>
            </a:pPr>
            <a:endParaRPr lang="en-US"/>
          </a:p>
        </p:txBody>
      </p:sp>
      <p:sp>
        <p:nvSpPr>
          <p:cNvPr id="3" name="Rectangle 11"/>
          <p:cNvSpPr>
            <a:spLocks noGrp="1"/>
          </p:cNvSpPr>
          <p:nvPr>
            <p:ph type="ftr" sz="quarter" idx="11"/>
          </p:nvPr>
        </p:nvSpPr>
        <p:spPr/>
        <p:txBody>
          <a:bodyPr/>
          <a:lstStyle>
            <a:lvl1pPr>
              <a:defRPr/>
            </a:lvl1pPr>
          </a:lstStyle>
          <a:p>
            <a:pPr>
              <a:defRPr/>
            </a:pPr>
            <a:endParaRPr lang="en-US"/>
          </a:p>
        </p:txBody>
      </p:sp>
      <p:sp>
        <p:nvSpPr>
          <p:cNvPr id="4"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543404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124761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043164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029652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229064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500889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271748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996300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endParaRPr lang="en-US"/>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796875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p:cNvSpPr>
          <p:nvPr>
            <p:ph type="dt" sz="half" idx="10"/>
          </p:nvPr>
        </p:nvSpPr>
        <p:spPr/>
        <p:txBody>
          <a:bodyPr/>
          <a:lstStyle>
            <a:lvl1pPr>
              <a:defRPr/>
            </a:lvl1pPr>
          </a:lstStyle>
          <a:p>
            <a:pPr>
              <a:defRPr/>
            </a:pPr>
            <a:endParaRPr lang="en-US"/>
          </a:p>
        </p:txBody>
      </p:sp>
      <p:sp>
        <p:nvSpPr>
          <p:cNvPr id="8" name="Rectangle 5"/>
          <p:cNvSpPr>
            <a:spLocks noGrp="1"/>
          </p:cNvSpPr>
          <p:nvPr>
            <p:ph type="ftr" sz="quarter" idx="11"/>
          </p:nvPr>
        </p:nvSpPr>
        <p:spPr/>
        <p:txBody>
          <a:bodyPr/>
          <a:lstStyle>
            <a:lvl1pPr>
              <a:defRPr/>
            </a:lvl1pPr>
          </a:lstStyle>
          <a:p>
            <a:pPr>
              <a:defRPr/>
            </a:pPr>
            <a:endParaRPr lang="en-US"/>
          </a:p>
        </p:txBody>
      </p:sp>
      <p:sp>
        <p:nvSpPr>
          <p:cNvPr id="9"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55156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p:cNvSpPr>
          <p:nvPr>
            <p:ph type="dt" sz="half" idx="10"/>
          </p:nvPr>
        </p:nvSpPr>
        <p:spPr/>
        <p:txBody>
          <a:bodyPr/>
          <a:lstStyle>
            <a:lvl1pPr>
              <a:defRPr/>
            </a:lvl1pPr>
          </a:lstStyle>
          <a:p>
            <a:pPr>
              <a:defRPr/>
            </a:pPr>
            <a:endParaRPr lang="en-US"/>
          </a:p>
        </p:txBody>
      </p:sp>
      <p:sp>
        <p:nvSpPr>
          <p:cNvPr id="8" name="Rectangle 11"/>
          <p:cNvSpPr>
            <a:spLocks noGrp="1"/>
          </p:cNvSpPr>
          <p:nvPr>
            <p:ph type="ftr" sz="quarter" idx="11"/>
          </p:nvPr>
        </p:nvSpPr>
        <p:spPr/>
        <p:txBody>
          <a:bodyPr/>
          <a:lstStyle>
            <a:lvl1pPr>
              <a:defRPr/>
            </a:lvl1pPr>
          </a:lstStyle>
          <a:p>
            <a:pPr>
              <a:defRPr/>
            </a:pPr>
            <a:endParaRPr lang="en-US"/>
          </a:p>
        </p:txBody>
      </p:sp>
      <p:sp>
        <p:nvSpPr>
          <p:cNvPr id="9"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459065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p:cNvSpPr>
          <p:nvPr>
            <p:ph type="dt" sz="half" idx="10"/>
          </p:nvPr>
        </p:nvSpPr>
        <p:spPr/>
        <p:txBody>
          <a:bodyPr/>
          <a:lstStyle>
            <a:lvl1pPr>
              <a:defRPr/>
            </a:lvl1pPr>
          </a:lstStyle>
          <a:p>
            <a:pPr>
              <a:defRPr/>
            </a:pPr>
            <a:endParaRPr lang="en-US"/>
          </a:p>
        </p:txBody>
      </p:sp>
      <p:sp>
        <p:nvSpPr>
          <p:cNvPr id="4" name="Rectangle 5"/>
          <p:cNvSpPr>
            <a:spLocks noGrp="1"/>
          </p:cNvSpPr>
          <p:nvPr>
            <p:ph type="ftr" sz="quarter" idx="11"/>
          </p:nvPr>
        </p:nvSpPr>
        <p:spPr/>
        <p:txBody>
          <a:bodyPr/>
          <a:lstStyle>
            <a:lvl1pPr>
              <a:defRPr/>
            </a:lvl1pPr>
          </a:lstStyle>
          <a:p>
            <a:pPr>
              <a:defRPr/>
            </a:pPr>
            <a:endParaRPr lang="en-US"/>
          </a:p>
        </p:txBody>
      </p:sp>
      <p:sp>
        <p:nvSpPr>
          <p:cNvPr id="5"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860966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dt" sz="half" idx="10"/>
          </p:nvPr>
        </p:nvSpPr>
        <p:spPr/>
        <p:txBody>
          <a:bodyPr/>
          <a:lstStyle>
            <a:lvl1pPr>
              <a:defRPr/>
            </a:lvl1pPr>
          </a:lstStyle>
          <a:p>
            <a:pPr>
              <a:defRPr/>
            </a:pPr>
            <a:endParaRPr lang="en-US"/>
          </a:p>
        </p:txBody>
      </p:sp>
      <p:sp>
        <p:nvSpPr>
          <p:cNvPr id="3" name="Rectangle 5"/>
          <p:cNvSpPr>
            <a:spLocks noGrp="1"/>
          </p:cNvSpPr>
          <p:nvPr>
            <p:ph type="ftr" sz="quarter" idx="11"/>
          </p:nvPr>
        </p:nvSpPr>
        <p:spPr/>
        <p:txBody>
          <a:bodyPr/>
          <a:lstStyle>
            <a:lvl1pPr>
              <a:defRPr/>
            </a:lvl1pPr>
          </a:lstStyle>
          <a:p>
            <a:pPr>
              <a:defRPr/>
            </a:pPr>
            <a:endParaRPr lang="en-US"/>
          </a:p>
        </p:txBody>
      </p:sp>
      <p:sp>
        <p:nvSpPr>
          <p:cNvPr id="4"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254588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endParaRPr lang="en-US"/>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710404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endParaRPr lang="en-US"/>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551276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955609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581783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746092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37857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109986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20570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p:cNvSpPr>
          <p:nvPr>
            <p:ph type="dt" sz="half" idx="10"/>
          </p:nvPr>
        </p:nvSpPr>
        <p:spPr/>
        <p:txBody>
          <a:bodyPr/>
          <a:lstStyle>
            <a:lvl1pPr>
              <a:defRPr/>
            </a:lvl1pPr>
          </a:lstStyle>
          <a:p>
            <a:pPr>
              <a:defRPr/>
            </a:pPr>
            <a:endParaRPr lang="en-US"/>
          </a:p>
        </p:txBody>
      </p:sp>
      <p:sp>
        <p:nvSpPr>
          <p:cNvPr id="4" name="Rectangle 11"/>
          <p:cNvSpPr>
            <a:spLocks noGrp="1"/>
          </p:cNvSpPr>
          <p:nvPr>
            <p:ph type="ftr" sz="quarter" idx="11"/>
          </p:nvPr>
        </p:nvSpPr>
        <p:spPr/>
        <p:txBody>
          <a:bodyPr/>
          <a:lstStyle>
            <a:lvl1pPr>
              <a:defRPr/>
            </a:lvl1pPr>
          </a:lstStyle>
          <a:p>
            <a:pPr>
              <a:defRPr/>
            </a:pPr>
            <a:endParaRPr lang="en-US"/>
          </a:p>
        </p:txBody>
      </p:sp>
      <p:sp>
        <p:nvSpPr>
          <p:cNvPr id="5"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132328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0"/>
          <p:cNvSpPr>
            <a:spLocks noGrp="1"/>
          </p:cNvSpPr>
          <p:nvPr>
            <p:ph type="dt" sz="half" idx="10"/>
          </p:nvPr>
        </p:nvSpPr>
        <p:spPr/>
        <p:txBody>
          <a:bodyPr/>
          <a:lstStyle>
            <a:lvl1pPr>
              <a:defRPr/>
            </a:lvl1pPr>
          </a:lstStyle>
          <a:p>
            <a:pPr>
              <a:defRPr/>
            </a:pPr>
            <a:endParaRPr lang="en-US"/>
          </a:p>
        </p:txBody>
      </p:sp>
      <p:sp>
        <p:nvSpPr>
          <p:cNvPr id="8" name="Rectangle 11"/>
          <p:cNvSpPr>
            <a:spLocks noGrp="1"/>
          </p:cNvSpPr>
          <p:nvPr>
            <p:ph type="ftr" sz="quarter" idx="11"/>
          </p:nvPr>
        </p:nvSpPr>
        <p:spPr/>
        <p:txBody>
          <a:bodyPr/>
          <a:lstStyle>
            <a:lvl1pPr>
              <a:defRPr/>
            </a:lvl1pPr>
          </a:lstStyle>
          <a:p>
            <a:pPr>
              <a:defRPr/>
            </a:pPr>
            <a:endParaRPr lang="en-US"/>
          </a:p>
        </p:txBody>
      </p:sp>
      <p:sp>
        <p:nvSpPr>
          <p:cNvPr id="9"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658072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Rectangle 11"/>
          <p:cNvSpPr>
            <a:spLocks noGrp="1"/>
          </p:cNvSpPr>
          <p:nvPr>
            <p:ph type="ftr" sz="quarter" idx="11"/>
          </p:nvPr>
        </p:nvSpPr>
        <p:spPr/>
        <p:txBody>
          <a:bodyPr/>
          <a:lstStyle>
            <a:lvl1pPr>
              <a:defRPr/>
            </a:lvl1pPr>
          </a:lstStyle>
          <a:p>
            <a:pPr>
              <a:defRPr/>
            </a:pPr>
            <a:endParaRPr lang="en-US"/>
          </a:p>
        </p:txBody>
      </p:sp>
      <p:sp>
        <p:nvSpPr>
          <p:cNvPr id="5"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744948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
          <p:cNvSpPr>
            <a:spLocks noGrp="1"/>
          </p:cNvSpPr>
          <p:nvPr>
            <p:ph type="dt" sz="half" idx="10"/>
          </p:nvPr>
        </p:nvSpPr>
        <p:spPr/>
        <p:txBody>
          <a:bodyPr/>
          <a:lstStyle>
            <a:lvl1pPr>
              <a:defRPr/>
            </a:lvl1pPr>
          </a:lstStyle>
          <a:p>
            <a:pPr>
              <a:defRPr/>
            </a:pPr>
            <a:endParaRPr lang="en-US"/>
          </a:p>
        </p:txBody>
      </p:sp>
      <p:sp>
        <p:nvSpPr>
          <p:cNvPr id="3" name="Rectangle 11"/>
          <p:cNvSpPr>
            <a:spLocks noGrp="1"/>
          </p:cNvSpPr>
          <p:nvPr>
            <p:ph type="ftr" sz="quarter" idx="11"/>
          </p:nvPr>
        </p:nvSpPr>
        <p:spPr/>
        <p:txBody>
          <a:bodyPr/>
          <a:lstStyle>
            <a:lvl1pPr>
              <a:defRPr/>
            </a:lvl1pPr>
          </a:lstStyle>
          <a:p>
            <a:pPr>
              <a:defRPr/>
            </a:pPr>
            <a:endParaRPr lang="en-US"/>
          </a:p>
        </p:txBody>
      </p:sp>
      <p:sp>
        <p:nvSpPr>
          <p:cNvPr id="4"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349763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920313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870775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794270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Rectangle 11"/>
          <p:cNvSpPr>
            <a:spLocks noGrp="1"/>
          </p:cNvSpPr>
          <p:nvPr>
            <p:ph type="ftr" sz="quarter" idx="11"/>
          </p:nvPr>
        </p:nvSpPr>
        <p:spPr/>
        <p:txBody>
          <a:bodyPr/>
          <a:lstStyle>
            <a:lvl1pPr>
              <a:defRPr/>
            </a:lvl1pPr>
          </a:lstStyle>
          <a:p>
            <a:pPr>
              <a:defRPr/>
            </a:pPr>
            <a:endParaRPr lang="en-US"/>
          </a:p>
        </p:txBody>
      </p:sp>
      <p:sp>
        <p:nvSpPr>
          <p:cNvPr id="6"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110117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81967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131045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257322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p:cNvSpPr>
          <p:nvPr>
            <p:ph type="dt" sz="half" idx="10"/>
          </p:nvPr>
        </p:nvSpPr>
        <p:spPr/>
        <p:txBody>
          <a:bodyPr/>
          <a:lstStyle>
            <a:lvl1pPr>
              <a:defRPr/>
            </a:lvl1pPr>
          </a:lstStyle>
          <a:p>
            <a:pPr>
              <a:defRPr/>
            </a:pPr>
            <a:endParaRPr lang="en-US"/>
          </a:p>
        </p:txBody>
      </p:sp>
      <p:sp>
        <p:nvSpPr>
          <p:cNvPr id="3" name="Rectangle 11"/>
          <p:cNvSpPr>
            <a:spLocks noGrp="1"/>
          </p:cNvSpPr>
          <p:nvPr>
            <p:ph type="ftr" sz="quarter" idx="11"/>
          </p:nvPr>
        </p:nvSpPr>
        <p:spPr/>
        <p:txBody>
          <a:bodyPr/>
          <a:lstStyle>
            <a:lvl1pPr>
              <a:defRPr/>
            </a:lvl1pPr>
          </a:lstStyle>
          <a:p>
            <a:pPr>
              <a:defRPr/>
            </a:pPr>
            <a:endParaRPr lang="en-US"/>
          </a:p>
        </p:txBody>
      </p:sp>
      <p:sp>
        <p:nvSpPr>
          <p:cNvPr id="4"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4608304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endParaRPr lang="en-US"/>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4039082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p:cNvSpPr>
          <p:nvPr>
            <p:ph type="dt" sz="half" idx="10"/>
          </p:nvPr>
        </p:nvSpPr>
        <p:spPr/>
        <p:txBody>
          <a:bodyPr/>
          <a:lstStyle>
            <a:lvl1pPr>
              <a:defRPr/>
            </a:lvl1pPr>
          </a:lstStyle>
          <a:p>
            <a:pPr>
              <a:defRPr/>
            </a:pPr>
            <a:endParaRPr lang="en-US"/>
          </a:p>
        </p:txBody>
      </p:sp>
      <p:sp>
        <p:nvSpPr>
          <p:cNvPr id="8" name="Rectangle 5"/>
          <p:cNvSpPr>
            <a:spLocks noGrp="1"/>
          </p:cNvSpPr>
          <p:nvPr>
            <p:ph type="ftr" sz="quarter" idx="11"/>
          </p:nvPr>
        </p:nvSpPr>
        <p:spPr/>
        <p:txBody>
          <a:bodyPr/>
          <a:lstStyle>
            <a:lvl1pPr>
              <a:defRPr/>
            </a:lvl1pPr>
          </a:lstStyle>
          <a:p>
            <a:pPr>
              <a:defRPr/>
            </a:pPr>
            <a:endParaRPr lang="en-US"/>
          </a:p>
        </p:txBody>
      </p:sp>
      <p:sp>
        <p:nvSpPr>
          <p:cNvPr id="9"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500205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p:cNvSpPr>
          <p:nvPr>
            <p:ph type="dt" sz="half" idx="10"/>
          </p:nvPr>
        </p:nvSpPr>
        <p:spPr/>
        <p:txBody>
          <a:bodyPr/>
          <a:lstStyle>
            <a:lvl1pPr>
              <a:defRPr/>
            </a:lvl1pPr>
          </a:lstStyle>
          <a:p>
            <a:pPr>
              <a:defRPr/>
            </a:pPr>
            <a:endParaRPr lang="en-US"/>
          </a:p>
        </p:txBody>
      </p:sp>
      <p:sp>
        <p:nvSpPr>
          <p:cNvPr id="4" name="Rectangle 5"/>
          <p:cNvSpPr>
            <a:spLocks noGrp="1"/>
          </p:cNvSpPr>
          <p:nvPr>
            <p:ph type="ftr" sz="quarter" idx="11"/>
          </p:nvPr>
        </p:nvSpPr>
        <p:spPr/>
        <p:txBody>
          <a:bodyPr/>
          <a:lstStyle>
            <a:lvl1pPr>
              <a:defRPr/>
            </a:lvl1pPr>
          </a:lstStyle>
          <a:p>
            <a:pPr>
              <a:defRPr/>
            </a:pPr>
            <a:endParaRPr lang="en-US"/>
          </a:p>
        </p:txBody>
      </p:sp>
      <p:sp>
        <p:nvSpPr>
          <p:cNvPr id="5"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940785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dt" sz="half" idx="10"/>
          </p:nvPr>
        </p:nvSpPr>
        <p:spPr/>
        <p:txBody>
          <a:bodyPr/>
          <a:lstStyle>
            <a:lvl1pPr>
              <a:defRPr/>
            </a:lvl1pPr>
          </a:lstStyle>
          <a:p>
            <a:pPr>
              <a:defRPr/>
            </a:pPr>
            <a:endParaRPr lang="en-US"/>
          </a:p>
        </p:txBody>
      </p:sp>
      <p:sp>
        <p:nvSpPr>
          <p:cNvPr id="3" name="Rectangle 5"/>
          <p:cNvSpPr>
            <a:spLocks noGrp="1"/>
          </p:cNvSpPr>
          <p:nvPr>
            <p:ph type="ftr" sz="quarter" idx="11"/>
          </p:nvPr>
        </p:nvSpPr>
        <p:spPr/>
        <p:txBody>
          <a:bodyPr/>
          <a:lstStyle>
            <a:lvl1pPr>
              <a:defRPr/>
            </a:lvl1pPr>
          </a:lstStyle>
          <a:p>
            <a:pPr>
              <a:defRPr/>
            </a:pPr>
            <a:endParaRPr lang="en-US"/>
          </a:p>
        </p:txBody>
      </p:sp>
      <p:sp>
        <p:nvSpPr>
          <p:cNvPr id="4"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06505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endParaRPr lang="en-US"/>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928076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endParaRPr lang="en-US"/>
          </a:p>
        </p:txBody>
      </p:sp>
      <p:sp>
        <p:nvSpPr>
          <p:cNvPr id="6" name="Rectangle 5"/>
          <p:cNvSpPr>
            <a:spLocks noGrp="1"/>
          </p:cNvSpPr>
          <p:nvPr>
            <p:ph type="ftr" sz="quarter" idx="11"/>
          </p:nvPr>
        </p:nvSpPr>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395748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64338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p:cNvSpPr>
          <p:nvPr>
            <p:ph type="dt" sz="half" idx="10"/>
          </p:nvPr>
        </p:nvSpPr>
        <p:spPr/>
        <p:txBody>
          <a:bodyPr/>
          <a:lstStyle>
            <a:lvl1pPr>
              <a:defRPr/>
            </a:lvl1pPr>
          </a:lstStyle>
          <a:p>
            <a:pPr>
              <a:defRPr/>
            </a:pPr>
            <a:endParaRPr lang="en-US"/>
          </a:p>
        </p:txBody>
      </p:sp>
      <p:sp>
        <p:nvSpPr>
          <p:cNvPr id="5" name="Rectangle 5"/>
          <p:cNvSpPr>
            <a:spLocks noGrp="1"/>
          </p:cNvSpPr>
          <p:nvPr>
            <p:ph type="ftr" sz="quarter" idx="11"/>
          </p:nvPr>
        </p:nvSpPr>
        <p:spPr/>
        <p:txBody>
          <a:bodyPr/>
          <a:lstStyle>
            <a:lvl1pPr>
              <a:defRPr/>
            </a:lvl1pPr>
          </a:lstStyle>
          <a:p>
            <a:pPr>
              <a:defRPr/>
            </a:pPr>
            <a:endParaRPr lang="en-US"/>
          </a:p>
        </p:txBody>
      </p:sp>
      <p:sp>
        <p:nvSpPr>
          <p:cNvPr id="6" name="Rectangle 6"/>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90069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1875978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89846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8364051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4369891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p:cNvSpPr>
          <p:nvPr>
            <p:ph type="dt" sz="half" idx="10"/>
          </p:nvPr>
        </p:nvSpPr>
        <p:spPr/>
        <p:txBody>
          <a:bodyPr/>
          <a:lstStyle>
            <a:lvl1pPr>
              <a:defRPr/>
            </a:lvl1pPr>
          </a:lstStyle>
          <a:p>
            <a:pPr>
              <a:defRPr/>
            </a:pPr>
            <a:endParaRPr lang="en-US"/>
          </a:p>
        </p:txBody>
      </p:sp>
      <p:sp>
        <p:nvSpPr>
          <p:cNvPr id="6" name="Rectangle 13"/>
          <p:cNvSpPr>
            <a:spLocks noGrp="1"/>
          </p:cNvSpPr>
          <p:nvPr>
            <p:ph type="ftr" sz="quarter" idx="11"/>
          </p:nvPr>
        </p:nvSpPr>
        <p:spPr/>
        <p:txBody>
          <a:bodyPr/>
          <a:lstStyle>
            <a:lvl1pPr>
              <a:defRPr/>
            </a:lvl1pPr>
          </a:lstStyle>
          <a:p>
            <a:pPr>
              <a:defRPr/>
            </a:pPr>
            <a:endParaRPr lang="en-US"/>
          </a:p>
        </p:txBody>
      </p:sp>
      <p:sp>
        <p:nvSpPr>
          <p:cNvPr id="7"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963001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p:cNvSpPr>
          <p:nvPr>
            <p:ph type="dt" sz="half" idx="10"/>
          </p:nvPr>
        </p:nvSpPr>
        <p:spPr/>
        <p:txBody>
          <a:bodyPr/>
          <a:lstStyle>
            <a:lvl1pPr>
              <a:defRPr/>
            </a:lvl1pPr>
          </a:lstStyle>
          <a:p>
            <a:pPr>
              <a:defRPr/>
            </a:pPr>
            <a:endParaRPr lang="en-US"/>
          </a:p>
        </p:txBody>
      </p:sp>
      <p:sp>
        <p:nvSpPr>
          <p:cNvPr id="8" name="Rectangle 13"/>
          <p:cNvSpPr>
            <a:spLocks noGrp="1"/>
          </p:cNvSpPr>
          <p:nvPr>
            <p:ph type="ftr" sz="quarter" idx="11"/>
          </p:nvPr>
        </p:nvSpPr>
        <p:spPr/>
        <p:txBody>
          <a:bodyPr/>
          <a:lstStyle>
            <a:lvl1pPr>
              <a:defRPr/>
            </a:lvl1pPr>
          </a:lstStyle>
          <a:p>
            <a:pPr>
              <a:defRPr/>
            </a:pPr>
            <a:endParaRPr lang="en-US"/>
          </a:p>
        </p:txBody>
      </p:sp>
      <p:sp>
        <p:nvSpPr>
          <p:cNvPr id="9"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414763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p:cNvSpPr>
          <p:nvPr>
            <p:ph type="dt" sz="half" idx="10"/>
          </p:nvPr>
        </p:nvSpPr>
        <p:spPr/>
        <p:txBody>
          <a:bodyPr/>
          <a:lstStyle>
            <a:lvl1pPr>
              <a:defRPr/>
            </a:lvl1pPr>
          </a:lstStyle>
          <a:p>
            <a:pPr>
              <a:defRPr/>
            </a:pPr>
            <a:endParaRPr lang="en-US"/>
          </a:p>
        </p:txBody>
      </p:sp>
      <p:sp>
        <p:nvSpPr>
          <p:cNvPr id="4" name="Rectangle 13"/>
          <p:cNvSpPr>
            <a:spLocks noGrp="1"/>
          </p:cNvSpPr>
          <p:nvPr>
            <p:ph type="ftr" sz="quarter" idx="11"/>
          </p:nvPr>
        </p:nvSpPr>
        <p:spPr/>
        <p:txBody>
          <a:bodyPr/>
          <a:lstStyle>
            <a:lvl1pPr>
              <a:defRPr/>
            </a:lvl1pPr>
          </a:lstStyle>
          <a:p>
            <a:pPr>
              <a:defRPr/>
            </a:pPr>
            <a:endParaRPr lang="en-US"/>
          </a:p>
        </p:txBody>
      </p:sp>
      <p:sp>
        <p:nvSpPr>
          <p:cNvPr id="5"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7187543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p:cNvSpPr>
          <p:nvPr>
            <p:ph type="dt" sz="half" idx="10"/>
          </p:nvPr>
        </p:nvSpPr>
        <p:spPr/>
        <p:txBody>
          <a:bodyPr/>
          <a:lstStyle>
            <a:lvl1pPr>
              <a:defRPr/>
            </a:lvl1pPr>
          </a:lstStyle>
          <a:p>
            <a:pPr>
              <a:defRPr/>
            </a:pPr>
            <a:endParaRPr lang="en-US"/>
          </a:p>
        </p:txBody>
      </p:sp>
      <p:sp>
        <p:nvSpPr>
          <p:cNvPr id="3" name="Rectangle 13"/>
          <p:cNvSpPr>
            <a:spLocks noGrp="1"/>
          </p:cNvSpPr>
          <p:nvPr>
            <p:ph type="ftr" sz="quarter" idx="11"/>
          </p:nvPr>
        </p:nvSpPr>
        <p:spPr/>
        <p:txBody>
          <a:bodyPr/>
          <a:lstStyle>
            <a:lvl1pPr>
              <a:defRPr/>
            </a:lvl1pPr>
          </a:lstStyle>
          <a:p>
            <a:pPr>
              <a:defRPr/>
            </a:pPr>
            <a:endParaRPr lang="en-US"/>
          </a:p>
        </p:txBody>
      </p:sp>
      <p:sp>
        <p:nvSpPr>
          <p:cNvPr id="4"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9506809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p:cNvSpPr>
          <p:nvPr>
            <p:ph type="dt" sz="half" idx="10"/>
          </p:nvPr>
        </p:nvSpPr>
        <p:spPr/>
        <p:txBody>
          <a:bodyPr/>
          <a:lstStyle>
            <a:lvl1pPr>
              <a:defRPr/>
            </a:lvl1pPr>
          </a:lstStyle>
          <a:p>
            <a:pPr>
              <a:defRPr/>
            </a:pPr>
            <a:endParaRPr lang="en-US"/>
          </a:p>
        </p:txBody>
      </p:sp>
      <p:sp>
        <p:nvSpPr>
          <p:cNvPr id="6" name="Rectangle 13"/>
          <p:cNvSpPr>
            <a:spLocks noGrp="1"/>
          </p:cNvSpPr>
          <p:nvPr>
            <p:ph type="ftr" sz="quarter" idx="11"/>
          </p:nvPr>
        </p:nvSpPr>
        <p:spPr/>
        <p:txBody>
          <a:bodyPr/>
          <a:lstStyle>
            <a:lvl1pPr>
              <a:defRPr/>
            </a:lvl1pPr>
          </a:lstStyle>
          <a:p>
            <a:pPr>
              <a:defRPr/>
            </a:pPr>
            <a:endParaRPr lang="en-US"/>
          </a:p>
        </p:txBody>
      </p:sp>
      <p:sp>
        <p:nvSpPr>
          <p:cNvPr id="7"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3425931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p:cNvSpPr>
          <p:nvPr>
            <p:ph type="dt" sz="half" idx="10"/>
          </p:nvPr>
        </p:nvSpPr>
        <p:spPr/>
        <p:txBody>
          <a:bodyPr/>
          <a:lstStyle>
            <a:lvl1pPr>
              <a:defRPr/>
            </a:lvl1pPr>
          </a:lstStyle>
          <a:p>
            <a:pPr>
              <a:defRPr/>
            </a:pPr>
            <a:endParaRPr lang="en-US"/>
          </a:p>
        </p:txBody>
      </p:sp>
      <p:sp>
        <p:nvSpPr>
          <p:cNvPr id="6" name="Rectangle 13"/>
          <p:cNvSpPr>
            <a:spLocks noGrp="1"/>
          </p:cNvSpPr>
          <p:nvPr>
            <p:ph type="ftr" sz="quarter" idx="11"/>
          </p:nvPr>
        </p:nvSpPr>
        <p:spPr/>
        <p:txBody>
          <a:bodyPr/>
          <a:lstStyle>
            <a:lvl1pPr>
              <a:defRPr/>
            </a:lvl1pPr>
          </a:lstStyle>
          <a:p>
            <a:pPr>
              <a:defRPr/>
            </a:pPr>
            <a:endParaRPr lang="en-US"/>
          </a:p>
        </p:txBody>
      </p:sp>
      <p:sp>
        <p:nvSpPr>
          <p:cNvPr id="7"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4065176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1705244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p:cNvSpPr>
          <p:nvPr>
            <p:ph type="dt" sz="half" idx="10"/>
          </p:nvPr>
        </p:nvSpPr>
        <p:spPr/>
        <p:txBody>
          <a:bodyPr/>
          <a:lstStyle>
            <a:lvl1pPr>
              <a:defRPr/>
            </a:lvl1pPr>
          </a:lstStyle>
          <a:p>
            <a:pPr>
              <a:defRPr/>
            </a:pPr>
            <a:endParaRPr lang="en-US"/>
          </a:p>
        </p:txBody>
      </p:sp>
      <p:sp>
        <p:nvSpPr>
          <p:cNvPr id="5" name="Rectangle 13"/>
          <p:cNvSpPr>
            <a:spLocks noGrp="1"/>
          </p:cNvSpPr>
          <p:nvPr>
            <p:ph type="ftr" sz="quarter" idx="11"/>
          </p:nvPr>
        </p:nvSpPr>
        <p:spPr/>
        <p:txBody>
          <a:bodyPr/>
          <a:lstStyle>
            <a:lvl1pPr>
              <a:defRPr/>
            </a:lvl1pPr>
          </a:lstStyle>
          <a:p>
            <a:pPr>
              <a:defRPr/>
            </a:pPr>
            <a:endParaRPr lang="en-US"/>
          </a:p>
        </p:txBody>
      </p:sp>
      <p:sp>
        <p:nvSpPr>
          <p:cNvPr id="6" name="Rectangle 14"/>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7512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p:cNvSpPr>
          <p:nvPr>
            <p:ph type="dt" sz="half" idx="10"/>
          </p:nvPr>
        </p:nvSpPr>
        <p:spPr/>
        <p:txBody>
          <a:bodyPr/>
          <a:lstStyle>
            <a:lvl1pPr>
              <a:defRPr/>
            </a:lvl1pPr>
          </a:lstStyle>
          <a:p>
            <a:pPr>
              <a:defRPr/>
            </a:pPr>
            <a:endParaRPr lang="en-US"/>
          </a:p>
        </p:txBody>
      </p:sp>
      <p:sp>
        <p:nvSpPr>
          <p:cNvPr id="6" name="Rectangle 11"/>
          <p:cNvSpPr>
            <a:spLocks noGrp="1"/>
          </p:cNvSpPr>
          <p:nvPr>
            <p:ph type="ftr" sz="quarter" idx="11"/>
          </p:nvPr>
        </p:nvSpPr>
        <p:spPr/>
        <p:txBody>
          <a:bodyPr/>
          <a:lstStyle>
            <a:lvl1pPr>
              <a:defRPr/>
            </a:lvl1pPr>
          </a:lstStyle>
          <a:p>
            <a:pPr>
              <a:defRPr/>
            </a:pPr>
            <a:endParaRPr lang="en-US"/>
          </a:p>
        </p:txBody>
      </p:sp>
      <p:sp>
        <p:nvSpPr>
          <p:cNvPr id="7" name="Rectangle 12"/>
          <p:cNvSpPr>
            <a:spLocks noGrp="1"/>
          </p:cNvSpPr>
          <p:nvPr>
            <p:ph type="sldNum" sz="quarter" idx="12"/>
          </p:nvPr>
        </p:nvSpPr>
        <p:spPr/>
        <p:txBody>
          <a:bodyPr/>
          <a:lstStyle>
            <a:lvl1pPr>
              <a:defRPr/>
            </a:lvl1pPr>
          </a:lstStyle>
          <a:p>
            <a:pPr>
              <a:defRPr/>
            </a:pPr>
            <a:r>
              <a:rPr lang="en-US"/>
              <a:t>‹#›</a:t>
            </a:r>
          </a:p>
        </p:txBody>
      </p:sp>
    </p:spTree>
    <p:extLst>
      <p:ext uri="{BB962C8B-B14F-4D97-AF65-F5344CB8AC3E}">
        <p14:creationId xmlns:p14="http://schemas.microsoft.com/office/powerpoint/2010/main" val="243089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p:cNvSpPr>
            <a:spLocks/>
          </p:cNvSpPr>
          <p:nvPr/>
        </p:nvSpPr>
        <p:spPr bwMode="auto">
          <a:xfrm>
            <a:off x="500063" y="5945188"/>
            <a:ext cx="4940300" cy="920750"/>
          </a:xfrm>
          <a:custGeom>
            <a:avLst/>
            <a:gdLst>
              <a:gd name="T0" fmla="*/ 0 w 7485"/>
              <a:gd name="T1" fmla="*/ 0 h 337"/>
              <a:gd name="T2" fmla="*/ 2147483647 w 7485"/>
              <a:gd name="T3" fmla="*/ 0 h 337"/>
              <a:gd name="T4" fmla="*/ 2147483647 w 7485"/>
              <a:gd name="T5" fmla="*/ 2147483647 h 337"/>
              <a:gd name="T6" fmla="*/ 2147483647 w 7485"/>
              <a:gd name="T7" fmla="*/ 0 h 337"/>
              <a:gd name="T8" fmla="*/ 0 60000 65536"/>
              <a:gd name="T9" fmla="*/ 0 60000 65536"/>
              <a:gd name="T10" fmla="*/ 0 60000 65536"/>
              <a:gd name="T11" fmla="*/ 0 60000 65536"/>
              <a:gd name="T12" fmla="*/ 0 w 7485"/>
              <a:gd name="T13" fmla="*/ 0 h 337"/>
              <a:gd name="T14" fmla="*/ 7485 w 7485"/>
              <a:gd name="T15" fmla="*/ 337 h 337"/>
            </a:gdLst>
            <a:ahLst/>
            <a:cxnLst>
              <a:cxn ang="T8">
                <a:pos x="T0" y="T1"/>
              </a:cxn>
              <a:cxn ang="T9">
                <a:pos x="T2" y="T3"/>
              </a:cxn>
              <a:cxn ang="T10">
                <a:pos x="T4" y="T5"/>
              </a:cxn>
              <a:cxn ang="T11">
                <a:pos x="T6" y="T7"/>
              </a:cxn>
            </a:cxnLst>
            <a:rect l="T12" t="T13" r="T14" b="T15"/>
            <a:pathLst>
              <a:path w="7485" h="337">
                <a:moveTo>
                  <a:pt x="0" y="2"/>
                </a:moveTo>
                <a:lnTo>
                  <a:pt x="7485" y="337"/>
                </a:lnTo>
                <a:lnTo>
                  <a:pt x="5558" y="337"/>
                </a:lnTo>
                <a:lnTo>
                  <a:pt x="1" y="0"/>
                </a:lnTo>
              </a:path>
            </a:pathLst>
          </a:custGeom>
          <a:solidFill>
            <a:srgbClr val="9FCBD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 name="AutoShape 3"/>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Rectangle 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10"/>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p>
        </p:txBody>
      </p:sp>
      <p:sp>
        <p:nvSpPr>
          <p:cNvPr id="22" name="Rectangle 1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p>
        </p:txBody>
      </p:sp>
      <p:sp>
        <p:nvSpPr>
          <p:cNvPr id="18" name="Rectangle 12"/>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AutoShape 2"/>
          <p:cNvSpPr>
            <a:spLocks noChangeArrowheads="1"/>
          </p:cNvSpPr>
          <p:nvPr/>
        </p:nvSpPr>
        <p:spPr bwMode="auto">
          <a:xfrm>
            <a:off x="0" y="4664075"/>
            <a:ext cx="9150350" cy="0"/>
          </a:xfrm>
          <a:prstGeom prst="rtTriangle">
            <a:avLst/>
          </a:prstGeom>
          <a:gradFill rotWithShape="1">
            <a:gsLst>
              <a:gs pos="0">
                <a:srgbClr val="007897"/>
              </a:gs>
              <a:gs pos="55000">
                <a:srgbClr val="4ABBE0"/>
              </a:gs>
              <a:gs pos="100000">
                <a:srgbClr val="007897"/>
              </a:gs>
            </a:gsLst>
            <a:lin ang="3000000" scaled="1"/>
          </a:gradFill>
          <a:ln>
            <a:noFill/>
          </a:ln>
          <a:extLst>
            <a:ext uri="{91240B29-F687-4F45-9708-019B960494DF}">
              <a14:hiddenLine xmlns:a14="http://schemas.microsoft.com/office/drawing/2010/main" w="12700" cap="rnd" cmpd="thickThin">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solidFill>
                <a:srgbClr val="FFFFFF"/>
              </a:solidFill>
              <a:latin typeface="Lucida Sans Unicode" panose="020B0602030504020204" pitchFamily="34" charset="0"/>
            </a:endParaRPr>
          </a:p>
        </p:txBody>
      </p:sp>
      <p:grpSp>
        <p:nvGrpSpPr>
          <p:cNvPr id="2051" name="Group 3"/>
          <p:cNvGrpSpPr>
            <a:grpSpLocks/>
          </p:cNvGrpSpPr>
          <p:nvPr/>
        </p:nvGrpSpPr>
        <p:grpSpPr bwMode="auto">
          <a:xfrm>
            <a:off x="-3175" y="4953000"/>
            <a:ext cx="9147175" cy="1911350"/>
            <a:chOff x="-3765" y="4832896"/>
            <a:chExt cx="9147765" cy="2032192"/>
          </a:xfrm>
        </p:grpSpPr>
        <p:sp>
          <p:nvSpPr>
            <p:cNvPr id="2057" name="AutoShape 9"/>
            <p:cNvSpPr>
              <a:spLocks/>
            </p:cNvSpPr>
            <p:nvPr/>
          </p:nvSpPr>
          <p:spPr bwMode="auto">
            <a:xfrm>
              <a:off x="1687032" y="4832896"/>
              <a:ext cx="7456968" cy="518176"/>
            </a:xfrm>
            <a:custGeom>
              <a:avLst/>
              <a:gdLst>
                <a:gd name="T0" fmla="*/ 2147483647 w 4697"/>
                <a:gd name="T1" fmla="*/ 0 h 367"/>
                <a:gd name="T2" fmla="*/ 2147483647 w 4697"/>
                <a:gd name="T3" fmla="*/ 2147483647 h 367"/>
                <a:gd name="T4" fmla="*/ 0 w 4697"/>
                <a:gd name="T5" fmla="*/ 2147483647 h 367"/>
                <a:gd name="T6" fmla="*/ 2147483647 w 4697"/>
                <a:gd name="T7" fmla="*/ 0 h 367"/>
                <a:gd name="T8" fmla="*/ 0 60000 65536"/>
                <a:gd name="T9" fmla="*/ 0 60000 65536"/>
                <a:gd name="T10" fmla="*/ 0 60000 65536"/>
                <a:gd name="T11" fmla="*/ 0 60000 65536"/>
                <a:gd name="T12" fmla="*/ 0 w 4697"/>
                <a:gd name="T13" fmla="*/ 0 h 367"/>
                <a:gd name="T14" fmla="*/ 4697 w 4697"/>
                <a:gd name="T15" fmla="*/ 367 h 367"/>
              </a:gdLst>
              <a:ahLst/>
              <a:cxnLst>
                <a:cxn ang="T8">
                  <a:pos x="T0" y="T1"/>
                </a:cxn>
                <a:cxn ang="T9">
                  <a:pos x="T2" y="T3"/>
                </a:cxn>
                <a:cxn ang="T10">
                  <a:pos x="T4" y="T5"/>
                </a:cxn>
                <a:cxn ang="T11">
                  <a:pos x="T6" y="T7"/>
                </a:cxn>
              </a:cxnLst>
              <a:rect l="T12" t="T13" r="T14" b="T15"/>
              <a:pathLst>
                <a:path w="4697" h="367">
                  <a:moveTo>
                    <a:pt x="4697" y="0"/>
                  </a:moveTo>
                  <a:lnTo>
                    <a:pt x="4697" y="367"/>
                  </a:lnTo>
                  <a:lnTo>
                    <a:pt x="0" y="218"/>
                  </a:lnTo>
                  <a:lnTo>
                    <a:pt x="4697" y="0"/>
                  </a:lnTo>
                  <a:close/>
                </a:path>
              </a:pathLst>
            </a:custGeom>
            <a:solidFill>
              <a:srgbClr val="9FCBD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8" name="AutoShape 10"/>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9"/>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21" name="Straight Connector 2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Rectangle 4"/>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2053" name="Rectangle 5"/>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Rectangle 6"/>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solidFill>
                  <a:srgbClr val="FFFFFF"/>
                </a:solidFill>
                <a:latin typeface="+mn-lt"/>
                <a:cs typeface="+mn-cs"/>
              </a:defRPr>
            </a:lvl1pPr>
            <a:extLst/>
          </a:lstStyle>
          <a:p>
            <a:pPr>
              <a:defRPr/>
            </a:pPr>
            <a:endParaRPr lang="en-US"/>
          </a:p>
        </p:txBody>
      </p:sp>
      <p:sp>
        <p:nvSpPr>
          <p:cNvPr id="24" name="Rectangle 7"/>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solidFill>
                  <a:schemeClr val="accent1">
                    <a:tint val="20000"/>
                  </a:schemeClr>
                </a:solidFill>
                <a:latin typeface="+mn-lt"/>
                <a:cs typeface="+mn-cs"/>
              </a:defRPr>
            </a:lvl1pPr>
            <a:extLst/>
          </a:lstStyle>
          <a:p>
            <a:pPr>
              <a:defRPr/>
            </a:pPr>
            <a:endParaRPr lang="en-US"/>
          </a:p>
        </p:txBody>
      </p:sp>
      <p:sp>
        <p:nvSpPr>
          <p:cNvPr id="25" name="Rectangle 8"/>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solidFill>
                  <a:srgbClr val="FFFFFF"/>
                </a:solidFill>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AutoShape 2"/>
          <p:cNvSpPr>
            <a:spLocks/>
          </p:cNvSpPr>
          <p:nvPr/>
        </p:nvSpPr>
        <p:spPr bwMode="auto">
          <a:xfrm>
            <a:off x="500063" y="5945188"/>
            <a:ext cx="4940300" cy="920750"/>
          </a:xfrm>
          <a:custGeom>
            <a:avLst/>
            <a:gdLst>
              <a:gd name="T0" fmla="*/ 0 w 7485"/>
              <a:gd name="T1" fmla="*/ 0 h 337"/>
              <a:gd name="T2" fmla="*/ 2147483647 w 7485"/>
              <a:gd name="T3" fmla="*/ 0 h 337"/>
              <a:gd name="T4" fmla="*/ 2147483647 w 7485"/>
              <a:gd name="T5" fmla="*/ 2147483647 h 337"/>
              <a:gd name="T6" fmla="*/ 2147483647 w 7485"/>
              <a:gd name="T7" fmla="*/ 0 h 337"/>
              <a:gd name="T8" fmla="*/ 0 60000 65536"/>
              <a:gd name="T9" fmla="*/ 0 60000 65536"/>
              <a:gd name="T10" fmla="*/ 0 60000 65536"/>
              <a:gd name="T11" fmla="*/ 0 60000 65536"/>
              <a:gd name="T12" fmla="*/ 0 w 7485"/>
              <a:gd name="T13" fmla="*/ 0 h 337"/>
              <a:gd name="T14" fmla="*/ 7485 w 7485"/>
              <a:gd name="T15" fmla="*/ 337 h 337"/>
            </a:gdLst>
            <a:ahLst/>
            <a:cxnLst>
              <a:cxn ang="T8">
                <a:pos x="T0" y="T1"/>
              </a:cxn>
              <a:cxn ang="T9">
                <a:pos x="T2" y="T3"/>
              </a:cxn>
              <a:cxn ang="T10">
                <a:pos x="T4" y="T5"/>
              </a:cxn>
              <a:cxn ang="T11">
                <a:pos x="T6" y="T7"/>
              </a:cxn>
            </a:cxnLst>
            <a:rect l="T12" t="T13" r="T14" b="T15"/>
            <a:pathLst>
              <a:path w="7485" h="337">
                <a:moveTo>
                  <a:pt x="0" y="2"/>
                </a:moveTo>
                <a:lnTo>
                  <a:pt x="7485" y="337"/>
                </a:lnTo>
                <a:lnTo>
                  <a:pt x="5558" y="337"/>
                </a:lnTo>
                <a:lnTo>
                  <a:pt x="1" y="0"/>
                </a:lnTo>
              </a:path>
            </a:pathLst>
          </a:custGeom>
          <a:solidFill>
            <a:srgbClr val="9FCBD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5" name="AutoShape 3"/>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1" name="AutoShape 8"/>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6" name="AutoShape 9"/>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9" name="Rectangle 10"/>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3083" name="Rectangle 11"/>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 name="Rectangle 12"/>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latin typeface="+mn-lt"/>
                <a:cs typeface="+mn-cs"/>
              </a:defRPr>
            </a:lvl1pPr>
            <a:extLst/>
          </a:lstStyle>
          <a:p>
            <a:pPr>
              <a:defRPr/>
            </a:pPr>
            <a:endParaRPr lang="en-US"/>
          </a:p>
        </p:txBody>
      </p:sp>
      <p:sp>
        <p:nvSpPr>
          <p:cNvPr id="19" name="Rectangle 13"/>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endParaRPr lang="en-US"/>
          </a:p>
        </p:txBody>
      </p:sp>
      <p:sp>
        <p:nvSpPr>
          <p:cNvPr id="20" name="Rectangle 14"/>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AutoShape 2"/>
          <p:cNvSpPr>
            <a:spLocks/>
          </p:cNvSpPr>
          <p:nvPr/>
        </p:nvSpPr>
        <p:spPr bwMode="auto">
          <a:xfrm>
            <a:off x="500063" y="5945188"/>
            <a:ext cx="4940300" cy="920750"/>
          </a:xfrm>
          <a:custGeom>
            <a:avLst/>
            <a:gdLst>
              <a:gd name="T0" fmla="*/ 0 w 7485"/>
              <a:gd name="T1" fmla="*/ 0 h 337"/>
              <a:gd name="T2" fmla="*/ 2147483647 w 7485"/>
              <a:gd name="T3" fmla="*/ 0 h 337"/>
              <a:gd name="T4" fmla="*/ 2147483647 w 7485"/>
              <a:gd name="T5" fmla="*/ 2147483647 h 337"/>
              <a:gd name="T6" fmla="*/ 2147483647 w 7485"/>
              <a:gd name="T7" fmla="*/ 0 h 337"/>
              <a:gd name="T8" fmla="*/ 0 60000 65536"/>
              <a:gd name="T9" fmla="*/ 0 60000 65536"/>
              <a:gd name="T10" fmla="*/ 0 60000 65536"/>
              <a:gd name="T11" fmla="*/ 0 60000 65536"/>
              <a:gd name="T12" fmla="*/ 0 w 7485"/>
              <a:gd name="T13" fmla="*/ 0 h 337"/>
              <a:gd name="T14" fmla="*/ 7485 w 7485"/>
              <a:gd name="T15" fmla="*/ 337 h 337"/>
            </a:gdLst>
            <a:ahLst/>
            <a:cxnLst>
              <a:cxn ang="T8">
                <a:pos x="T0" y="T1"/>
              </a:cxn>
              <a:cxn ang="T9">
                <a:pos x="T2" y="T3"/>
              </a:cxn>
              <a:cxn ang="T10">
                <a:pos x="T4" y="T5"/>
              </a:cxn>
              <a:cxn ang="T11">
                <a:pos x="T6" y="T7"/>
              </a:cxn>
            </a:cxnLst>
            <a:rect l="T12" t="T13" r="T14" b="T15"/>
            <a:pathLst>
              <a:path w="7485" h="337">
                <a:moveTo>
                  <a:pt x="0" y="2"/>
                </a:moveTo>
                <a:lnTo>
                  <a:pt x="7485" y="337"/>
                </a:lnTo>
                <a:lnTo>
                  <a:pt x="5558" y="337"/>
                </a:lnTo>
                <a:lnTo>
                  <a:pt x="1" y="0"/>
                </a:lnTo>
              </a:path>
            </a:pathLst>
          </a:custGeom>
          <a:solidFill>
            <a:srgbClr val="9FCBD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9" name="AutoShape 3"/>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4105" name="Rectangle 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latin typeface="+mn-lt"/>
                <a:cs typeface="+mn-cs"/>
              </a:defRPr>
            </a:lvl1pPr>
            <a:extLst/>
          </a:lstStyle>
          <a:p>
            <a:pPr>
              <a:defRPr/>
            </a:pPr>
            <a:endParaRPr lang="en-US"/>
          </a:p>
        </p:txBody>
      </p:sp>
      <p:sp>
        <p:nvSpPr>
          <p:cNvPr id="16" name="Rectangle 11"/>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endParaRPr lang="en-US"/>
          </a:p>
        </p:txBody>
      </p:sp>
      <p:sp>
        <p:nvSpPr>
          <p:cNvPr id="17" name="Rectangle 12"/>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 name="Rectangle 2"/>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5123" name="Rectangle 3"/>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4"/>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latin typeface="+mn-lt"/>
                <a:cs typeface="+mn-cs"/>
              </a:defRPr>
            </a:lvl1pPr>
            <a:extLst/>
          </a:lstStyle>
          <a:p>
            <a:pPr>
              <a:defRPr/>
            </a:pPr>
            <a:endParaRPr lang="en-US"/>
          </a:p>
        </p:txBody>
      </p:sp>
      <p:sp>
        <p:nvSpPr>
          <p:cNvPr id="16" name="Rectangle 5"/>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endParaRPr lang="en-US"/>
          </a:p>
        </p:txBody>
      </p:sp>
      <p:sp>
        <p:nvSpPr>
          <p:cNvPr id="17" name="Rectangle 6"/>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AutoShape 2"/>
          <p:cNvSpPr>
            <a:spLocks/>
          </p:cNvSpPr>
          <p:nvPr/>
        </p:nvSpPr>
        <p:spPr bwMode="auto">
          <a:xfrm>
            <a:off x="500063" y="5945188"/>
            <a:ext cx="4940300" cy="920750"/>
          </a:xfrm>
          <a:custGeom>
            <a:avLst/>
            <a:gdLst>
              <a:gd name="T0" fmla="*/ 0 w 7485"/>
              <a:gd name="T1" fmla="*/ 0 h 337"/>
              <a:gd name="T2" fmla="*/ 2147483647 w 7485"/>
              <a:gd name="T3" fmla="*/ 0 h 337"/>
              <a:gd name="T4" fmla="*/ 2147483647 w 7485"/>
              <a:gd name="T5" fmla="*/ 2147483647 h 337"/>
              <a:gd name="T6" fmla="*/ 2147483647 w 7485"/>
              <a:gd name="T7" fmla="*/ 0 h 337"/>
              <a:gd name="T8" fmla="*/ 0 60000 65536"/>
              <a:gd name="T9" fmla="*/ 0 60000 65536"/>
              <a:gd name="T10" fmla="*/ 0 60000 65536"/>
              <a:gd name="T11" fmla="*/ 0 60000 65536"/>
              <a:gd name="T12" fmla="*/ 0 w 7485"/>
              <a:gd name="T13" fmla="*/ 0 h 337"/>
              <a:gd name="T14" fmla="*/ 7485 w 7485"/>
              <a:gd name="T15" fmla="*/ 337 h 337"/>
            </a:gdLst>
            <a:ahLst/>
            <a:cxnLst>
              <a:cxn ang="T8">
                <a:pos x="T0" y="T1"/>
              </a:cxn>
              <a:cxn ang="T9">
                <a:pos x="T2" y="T3"/>
              </a:cxn>
              <a:cxn ang="T10">
                <a:pos x="T4" y="T5"/>
              </a:cxn>
              <a:cxn ang="T11">
                <a:pos x="T6" y="T7"/>
              </a:cxn>
            </a:cxnLst>
            <a:rect l="T12" t="T13" r="T14" b="T15"/>
            <a:pathLst>
              <a:path w="7485" h="337">
                <a:moveTo>
                  <a:pt x="0" y="2"/>
                </a:moveTo>
                <a:lnTo>
                  <a:pt x="7485" y="337"/>
                </a:lnTo>
                <a:lnTo>
                  <a:pt x="5558" y="337"/>
                </a:lnTo>
                <a:lnTo>
                  <a:pt x="1" y="0"/>
                </a:lnTo>
              </a:path>
            </a:pathLst>
          </a:custGeom>
          <a:solidFill>
            <a:srgbClr val="9FCBD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7" name="AutoShape 3"/>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6153" name="Rectangle 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latin typeface="+mn-lt"/>
                <a:cs typeface="+mn-cs"/>
              </a:defRPr>
            </a:lvl1pPr>
            <a:extLst/>
          </a:lstStyle>
          <a:p>
            <a:pPr>
              <a:defRPr/>
            </a:pPr>
            <a:endParaRPr lang="en-US"/>
          </a:p>
        </p:txBody>
      </p:sp>
      <p:sp>
        <p:nvSpPr>
          <p:cNvPr id="16" name="Rectangle 11"/>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endParaRPr lang="en-US"/>
          </a:p>
        </p:txBody>
      </p:sp>
      <p:sp>
        <p:nvSpPr>
          <p:cNvPr id="17" name="Rectangle 12"/>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 name="Rectangle 2"/>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7171" name="Rectangle 3"/>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4"/>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latin typeface="+mn-lt"/>
                <a:cs typeface="+mn-cs"/>
              </a:defRPr>
            </a:lvl1pPr>
            <a:extLst/>
          </a:lstStyle>
          <a:p>
            <a:pPr>
              <a:defRPr/>
            </a:pPr>
            <a:endParaRPr lang="en-US"/>
          </a:p>
        </p:txBody>
      </p:sp>
      <p:sp>
        <p:nvSpPr>
          <p:cNvPr id="16" name="Rectangle 5"/>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endParaRPr lang="en-US"/>
          </a:p>
        </p:txBody>
      </p:sp>
      <p:sp>
        <p:nvSpPr>
          <p:cNvPr id="17" name="Rectangle 6"/>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AutoShape 2"/>
          <p:cNvSpPr>
            <a:spLocks/>
          </p:cNvSpPr>
          <p:nvPr/>
        </p:nvSpPr>
        <p:spPr bwMode="auto">
          <a:xfrm>
            <a:off x="500063" y="5945188"/>
            <a:ext cx="4940300" cy="920750"/>
          </a:xfrm>
          <a:custGeom>
            <a:avLst/>
            <a:gdLst>
              <a:gd name="T0" fmla="*/ 0 w 7485"/>
              <a:gd name="T1" fmla="*/ 0 h 337"/>
              <a:gd name="T2" fmla="*/ 2147483647 w 7485"/>
              <a:gd name="T3" fmla="*/ 0 h 337"/>
              <a:gd name="T4" fmla="*/ 2147483647 w 7485"/>
              <a:gd name="T5" fmla="*/ 2147483647 h 337"/>
              <a:gd name="T6" fmla="*/ 2147483647 w 7485"/>
              <a:gd name="T7" fmla="*/ 0 h 337"/>
              <a:gd name="T8" fmla="*/ 0 60000 65536"/>
              <a:gd name="T9" fmla="*/ 0 60000 65536"/>
              <a:gd name="T10" fmla="*/ 0 60000 65536"/>
              <a:gd name="T11" fmla="*/ 0 60000 65536"/>
              <a:gd name="T12" fmla="*/ 0 w 7485"/>
              <a:gd name="T13" fmla="*/ 0 h 337"/>
              <a:gd name="T14" fmla="*/ 7485 w 7485"/>
              <a:gd name="T15" fmla="*/ 337 h 337"/>
            </a:gdLst>
            <a:ahLst/>
            <a:cxnLst>
              <a:cxn ang="T8">
                <a:pos x="T0" y="T1"/>
              </a:cxn>
              <a:cxn ang="T9">
                <a:pos x="T2" y="T3"/>
              </a:cxn>
              <a:cxn ang="T10">
                <a:pos x="T4" y="T5"/>
              </a:cxn>
              <a:cxn ang="T11">
                <a:pos x="T6" y="T7"/>
              </a:cxn>
            </a:cxnLst>
            <a:rect l="T12" t="T13" r="T14" b="T15"/>
            <a:pathLst>
              <a:path w="7485" h="337">
                <a:moveTo>
                  <a:pt x="0" y="2"/>
                </a:moveTo>
                <a:lnTo>
                  <a:pt x="7485" y="337"/>
                </a:lnTo>
                <a:lnTo>
                  <a:pt x="5558" y="337"/>
                </a:lnTo>
                <a:lnTo>
                  <a:pt x="1" y="0"/>
                </a:lnTo>
              </a:path>
            </a:pathLst>
          </a:custGeom>
          <a:solidFill>
            <a:srgbClr val="9FCBD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 name="AutoShape 3"/>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Right Triangle 16"/>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9" name="Straight Connector 18"/>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20" name="AutoShape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1" name="AutoShape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9" name="Rectangle 10"/>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8203" name="Rectangle 11"/>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Rectangle 12"/>
          <p:cNvSpPr>
            <a:spLocks noGrp="1"/>
          </p:cNvSpPr>
          <p:nvPr>
            <p:ph type="dt" sz="half" idx="2"/>
          </p:nvPr>
        </p:nvSpPr>
        <p:spPr>
          <a:xfrm>
            <a:off x="6727825" y="6408738"/>
            <a:ext cx="1919288" cy="365125"/>
          </a:xfrm>
          <a:prstGeom prst="rect">
            <a:avLst/>
          </a:prstGeom>
        </p:spPr>
        <p:txBody>
          <a:bodyPr vert="horz" anchor="b"/>
          <a:lstStyle>
            <a:lvl1pPr eaLnBrk="1" fontAlgn="auto" hangingPunct="1">
              <a:spcBef>
                <a:spcPts val="0"/>
              </a:spcBef>
              <a:spcAft>
                <a:spcPts val="0"/>
              </a:spcAft>
              <a:defRPr sz="1000">
                <a:solidFill>
                  <a:schemeClr val="tx1"/>
                </a:solidFill>
                <a:latin typeface="+mn-lt"/>
                <a:cs typeface="+mn-cs"/>
              </a:defRPr>
            </a:lvl1pPr>
            <a:extLst/>
          </a:lstStyle>
          <a:p>
            <a:pPr>
              <a:defRPr/>
            </a:pPr>
            <a:endParaRPr lang="en-US"/>
          </a:p>
        </p:txBody>
      </p:sp>
      <p:sp>
        <p:nvSpPr>
          <p:cNvPr id="24" name="Rectangle 13"/>
          <p:cNvSpPr>
            <a:spLocks noGrp="1"/>
          </p:cNvSpPr>
          <p:nvPr>
            <p:ph type="ftr" sz="quarter" idx="3"/>
          </p:nvPr>
        </p:nvSpPr>
        <p:spPr>
          <a:xfrm>
            <a:off x="4379913" y="6408738"/>
            <a:ext cx="2351087" cy="365125"/>
          </a:xfrm>
          <a:prstGeom prst="rect">
            <a:avLst/>
          </a:prstGeom>
        </p:spPr>
        <p:txBody>
          <a:bodyPr vert="horz" anchor="b"/>
          <a:lstStyle>
            <a:lvl1pPr algn="r" eaLnBrk="1" fontAlgn="auto" hangingPunct="1">
              <a:spcBef>
                <a:spcPts val="0"/>
              </a:spcBef>
              <a:spcAft>
                <a:spcPts val="0"/>
              </a:spcAft>
              <a:defRPr sz="1000">
                <a:solidFill>
                  <a:schemeClr val="tx1"/>
                </a:solidFill>
                <a:latin typeface="+mn-lt"/>
                <a:cs typeface="+mn-cs"/>
              </a:defRPr>
            </a:lvl1pPr>
            <a:extLst/>
          </a:lstStyle>
          <a:p>
            <a:pPr>
              <a:defRPr/>
            </a:pPr>
            <a:endParaRPr lang="en-US"/>
          </a:p>
        </p:txBody>
      </p:sp>
      <p:sp>
        <p:nvSpPr>
          <p:cNvPr id="25" name="Rectangle 14"/>
          <p:cNvSpPr>
            <a:spLocks noGrp="1"/>
          </p:cNvSpPr>
          <p:nvPr>
            <p:ph type="sldNum" sz="quarter" idx="4"/>
          </p:nvPr>
        </p:nvSpPr>
        <p:spPr>
          <a:xfrm>
            <a:off x="8647113" y="6408738"/>
            <a:ext cx="366712" cy="365125"/>
          </a:xfrm>
          <a:prstGeom prst="rect">
            <a:avLst/>
          </a:prstGeom>
        </p:spPr>
        <p:txBody>
          <a:bodyPr vert="horz" anchor="b"/>
          <a:lstStyle>
            <a:lvl1pPr algn="r" eaLnBrk="1" fontAlgn="auto" hangingPunct="1">
              <a:spcBef>
                <a:spcPts val="0"/>
              </a:spcBef>
              <a:spcAft>
                <a:spcPts val="0"/>
              </a:spcAft>
              <a:defRPr sz="1000">
                <a:solidFill>
                  <a:schemeClr val="tx1"/>
                </a:solidFill>
                <a:latin typeface="+mn-lt"/>
                <a:cs typeface="+mn-cs"/>
              </a:defRPr>
            </a:lvl1pPr>
            <a:extLst/>
          </a:lstStyle>
          <a:p>
            <a:pPr>
              <a:defRPr/>
            </a:pPr>
            <a:r>
              <a:rPr lang="en-US"/>
              <a:t>‹#›</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spcBef>
          <a:spcPct val="0"/>
        </a:spcBef>
        <a:spcAft>
          <a:spcPct val="0"/>
        </a:spcAft>
        <a:defRPr sz="4100" b="1" kern="1200">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Lucida Sans Unicode"/>
        </a:defRPr>
      </a:lvl2pPr>
      <a:lvl3pPr algn="l" rtl="0" eaLnBrk="0" fontAlgn="base" hangingPunct="0">
        <a:spcBef>
          <a:spcPct val="0"/>
        </a:spcBef>
        <a:spcAft>
          <a:spcPct val="0"/>
        </a:spcAft>
        <a:defRPr sz="4100" b="1">
          <a:solidFill>
            <a:schemeClr val="tx2"/>
          </a:solidFill>
          <a:latin typeface="Lucida Sans Unicode"/>
        </a:defRPr>
      </a:lvl3pPr>
      <a:lvl4pPr algn="l" rtl="0" eaLnBrk="0" fontAlgn="base" hangingPunct="0">
        <a:spcBef>
          <a:spcPct val="0"/>
        </a:spcBef>
        <a:spcAft>
          <a:spcPct val="0"/>
        </a:spcAft>
        <a:defRPr sz="4100" b="1">
          <a:solidFill>
            <a:schemeClr val="tx2"/>
          </a:solidFill>
          <a:latin typeface="Lucida Sans Unicode"/>
        </a:defRPr>
      </a:lvl4pPr>
      <a:lvl5pPr algn="l" rtl="0" eaLnBrk="0" fontAlgn="base" hangingPunct="0">
        <a:spcBef>
          <a:spcPct val="0"/>
        </a:spcBef>
        <a:spcAft>
          <a:spcPct val="0"/>
        </a:spcAft>
        <a:defRPr sz="4100" b="1">
          <a:solidFill>
            <a:schemeClr val="tx2"/>
          </a:solidFill>
          <a:latin typeface="Lucida Sans Unicode"/>
        </a:defRPr>
      </a:lvl5pPr>
      <a:lvl6pPr marL="457200" algn="l" rtl="0" fontAlgn="base">
        <a:spcBef>
          <a:spcPct val="0"/>
        </a:spcBef>
        <a:spcAft>
          <a:spcPct val="0"/>
        </a:spcAft>
        <a:defRPr sz="4100" b="1">
          <a:solidFill>
            <a:schemeClr val="tx2"/>
          </a:solidFill>
          <a:latin typeface="Lucida Sans Unicode"/>
        </a:defRPr>
      </a:lvl6pPr>
      <a:lvl7pPr marL="914400" algn="l" rtl="0" fontAlgn="base">
        <a:spcBef>
          <a:spcPct val="0"/>
        </a:spcBef>
        <a:spcAft>
          <a:spcPct val="0"/>
        </a:spcAft>
        <a:defRPr sz="4100" b="1">
          <a:solidFill>
            <a:schemeClr val="tx2"/>
          </a:solidFill>
          <a:latin typeface="Lucida Sans Unicode"/>
        </a:defRPr>
      </a:lvl7pPr>
      <a:lvl8pPr marL="1371600" algn="l" rtl="0" fontAlgn="base">
        <a:spcBef>
          <a:spcPct val="0"/>
        </a:spcBef>
        <a:spcAft>
          <a:spcPct val="0"/>
        </a:spcAft>
        <a:defRPr sz="4100" b="1">
          <a:solidFill>
            <a:schemeClr val="tx2"/>
          </a:solidFill>
          <a:latin typeface="Lucida Sans Unicode"/>
        </a:defRPr>
      </a:lvl8pPr>
      <a:lvl9pPr marL="1828800" algn="l" rtl="0" fontAlgn="base">
        <a:spcBef>
          <a:spcPct val="0"/>
        </a:spcBef>
        <a:spcAft>
          <a:spcPct val="0"/>
        </a:spcAft>
        <a:defRPr sz="4100" b="1">
          <a:solidFill>
            <a:schemeClr val="tx2"/>
          </a:solidFill>
          <a:latin typeface="Lucida Sans Unicode"/>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7.png"/><Relationship Id="rId2" Type="http://schemas.microsoft.com/office/2007/relationships/media" Target="../media/media7.WAV"/><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7.png"/><Relationship Id="rId2" Type="http://schemas.microsoft.com/office/2007/relationships/media" Target="../media/media8.WAV"/><Relationship Id="rId1" Type="http://schemas.openxmlformats.org/officeDocument/2006/relationships/vmlDrawing" Target="../drawings/vmlDrawing3.vml"/><Relationship Id="rId6" Type="http://schemas.openxmlformats.org/officeDocument/2006/relationships/image" Target="../media/image13.png"/><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7.png"/><Relationship Id="rId2" Type="http://schemas.microsoft.com/office/2007/relationships/media" Target="../media/media10.WAV"/><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oleObject" Target="../embeddings/oleObject4.bin"/><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7.png"/><Relationship Id="rId2" Type="http://schemas.microsoft.com/office/2007/relationships/media" Target="../media/media11.WAV"/><Relationship Id="rId1" Type="http://schemas.openxmlformats.org/officeDocument/2006/relationships/vmlDrawing" Target="../drawings/vmlDrawing5.vml"/><Relationship Id="rId6" Type="http://schemas.openxmlformats.org/officeDocument/2006/relationships/image" Target="../media/image16.png"/><Relationship Id="rId5" Type="http://schemas.openxmlformats.org/officeDocument/2006/relationships/oleObject" Target="../embeddings/oleObject5.bin"/><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icture 2"/>
          <p:cNvSpPr>
            <a:spLocks noGrp="1" noChangeArrowheads="1"/>
          </p:cNvSpPr>
          <p:nvPr>
            <p:ph type="ctrTitle" idx="4294967295"/>
          </p:nvPr>
        </p:nvSpPr>
        <p:spPr>
          <a:xfrm>
            <a:off x="533400" y="1524000"/>
            <a:ext cx="7772400" cy="1736725"/>
          </a:xfrm>
        </p:spPr>
        <p:txBody>
          <a:bodyPr>
            <a:normAutofit fontScale="90000"/>
          </a:bodyPr>
          <a:lstStyle/>
          <a:p>
            <a:pPr eaLnBrk="1" fontAlgn="auto" hangingPunct="1">
              <a:spcAft>
                <a:spcPts val="0"/>
              </a:spcAft>
              <a:defRPr/>
            </a:pPr>
            <a:r>
              <a:rPr lang="en-US" sz="5400" kern="0" dirty="0">
                <a:effectLst>
                  <a:outerShdw blurRad="38100" dist="38100" dir="2700000" algn="tl">
                    <a:srgbClr val="000000"/>
                  </a:outerShdw>
                </a:effectLst>
              </a:rPr>
              <a:t>Onsite Sewage and Water</a:t>
            </a:r>
          </a:p>
        </p:txBody>
      </p:sp>
      <p:sp>
        <p:nvSpPr>
          <p:cNvPr id="2051" name="Rectangle 3"/>
          <p:cNvSpPr>
            <a:spLocks noGrp="1" noChangeArrowheads="1"/>
          </p:cNvSpPr>
          <p:nvPr>
            <p:ph type="subTitle" idx="4294967295"/>
          </p:nvPr>
        </p:nvSpPr>
        <p:spPr>
          <a:xfrm>
            <a:off x="-6350" y="3786188"/>
            <a:ext cx="6400800" cy="1752600"/>
          </a:xfrm>
        </p:spPr>
        <p:txBody>
          <a:bodyPr>
            <a:normAutofit/>
          </a:bodyPr>
          <a:lstStyle/>
          <a:p>
            <a:pPr marL="0" indent="0" algn="ctr" eaLnBrk="1" hangingPunct="1">
              <a:buFont typeface="Wingdings 3"/>
              <a:buNone/>
              <a:defRPr/>
            </a:pPr>
            <a:r>
              <a:rPr lang="en-US" dirty="0" smtClean="0">
                <a:effectLst>
                  <a:outerShdw blurRad="38100" dist="38100" dir="2700000" algn="tl">
                    <a:srgbClr val="C0C0C0"/>
                  </a:outerShdw>
                </a:effectLst>
              </a:rPr>
              <a:t>Duke Price</a:t>
            </a:r>
          </a:p>
          <a:p>
            <a:pPr marL="0" indent="0" algn="ctr" eaLnBrk="1" hangingPunct="1">
              <a:buFont typeface="Wingdings 3"/>
              <a:buNone/>
              <a:defRPr/>
            </a:pPr>
            <a:r>
              <a:rPr lang="en-US" dirty="0" smtClean="0">
                <a:effectLst>
                  <a:outerShdw blurRad="38100" dist="38100" dir="2700000" algn="tl">
                    <a:srgbClr val="C0C0C0"/>
                  </a:outerShdw>
                </a:effectLst>
              </a:rPr>
              <a:t>March, 2015</a:t>
            </a:r>
            <a:endParaRPr lang="en-US" dirty="0" smtClean="0">
              <a:effectLst>
                <a:outerShdw blurRad="38100" dist="38100" dir="2700000" algn="tl">
                  <a:srgbClr val="C0C0C0"/>
                </a:outerShdw>
              </a:effectLst>
            </a:endParaRPr>
          </a:p>
        </p:txBody>
      </p:sp>
      <p:pic>
        <p:nvPicPr>
          <p:cNvPr id="9220" name="Picture 5" descr="bottles of sewage effl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105400"/>
            <a:ext cx="18859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305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429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219200" y="3276600"/>
            <a:ext cx="541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sz="1400">
                <a:latin typeface="Lucida Sans Unicode" panose="020B0602030504020204" pitchFamily="34" charset="0"/>
              </a:rPr>
              <a:t>Click on the microphone where shown in each slide to listen to the narrative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94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381000" y="381000"/>
            <a:ext cx="8305800" cy="519113"/>
          </a:xfrm>
          <a:prstGeom prst="rect">
            <a:avLst/>
          </a:prstGeom>
          <a:solidFill>
            <a:srgbClr val="FFFF99"/>
          </a:solidFill>
          <a:ln w="9525">
            <a:noFill/>
            <a:miter lim="800000"/>
            <a:headEnd/>
            <a:tailEnd/>
          </a:ln>
        </p:spPr>
        <p:txBody>
          <a:bodyPr>
            <a:spAutoFit/>
          </a:bodyPr>
          <a:lstStyle/>
          <a:p>
            <a:pPr algn="ctr" eaLnBrk="0" hangingPunct="0">
              <a:spcBef>
                <a:spcPct val="50000"/>
              </a:spcBef>
              <a:defRPr/>
            </a:pPr>
            <a:r>
              <a:rPr lang="en-US" sz="2800" b="1" dirty="0">
                <a:solidFill>
                  <a:schemeClr val="accent1">
                    <a:lumMod val="75000"/>
                  </a:schemeClr>
                </a:solidFill>
                <a:latin typeface="Times New Roman"/>
                <a:cs typeface="+mn-cs"/>
              </a:rPr>
              <a:t>Why do we regulate?  (The Hydrologic Cycle)</a:t>
            </a:r>
          </a:p>
        </p:txBody>
      </p:sp>
      <p:pic>
        <p:nvPicPr>
          <p:cNvPr id="6" name="Reco30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29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icture 2"/>
          <p:cNvSpPr>
            <a:spLocks noGrp="1" noChangeArrowheads="1"/>
          </p:cNvSpPr>
          <p:nvPr>
            <p:ph type="title" idx="4294967295"/>
          </p:nvPr>
        </p:nvSpPr>
        <p:spPr>
          <a:xfrm>
            <a:off x="838200" y="304800"/>
            <a:ext cx="5486400" cy="1143000"/>
          </a:xfrm>
        </p:spPr>
        <p:txBody>
          <a:bodyPr/>
          <a:lstStyle/>
          <a:p>
            <a:pPr eaLnBrk="1" fontAlgn="auto" hangingPunct="1">
              <a:spcAft>
                <a:spcPts val="0"/>
              </a:spcAft>
              <a:defRPr/>
            </a:pPr>
            <a:r>
              <a:rPr lang="en-US" kern="0" dirty="0">
                <a:effectLst>
                  <a:outerShdw blurRad="38100" dist="38100" dir="2700000" algn="tl">
                    <a:srgbClr val="000000"/>
                  </a:outerShdw>
                </a:effectLst>
              </a:rPr>
              <a:t>Community</a:t>
            </a:r>
          </a:p>
        </p:txBody>
      </p:sp>
      <p:sp>
        <p:nvSpPr>
          <p:cNvPr id="6147" name="Rectangle 3"/>
          <p:cNvSpPr>
            <a:spLocks noGrp="1" noChangeArrowheads="1"/>
          </p:cNvSpPr>
          <p:nvPr>
            <p:ph type="body" idx="4294967295"/>
          </p:nvPr>
        </p:nvSpPr>
        <p:spPr>
          <a:xfrm>
            <a:off x="1143000" y="2057400"/>
            <a:ext cx="5334000" cy="3124200"/>
          </a:xfrm>
        </p:spPr>
        <p:txBody>
          <a:bodyPr>
            <a:normAutofit/>
          </a:bodyPr>
          <a:lstStyle/>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Sewage – cluster systems</a:t>
            </a:r>
          </a:p>
          <a:p>
            <a:pPr marL="621792" lvl="1"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One owner</a:t>
            </a:r>
          </a:p>
          <a:p>
            <a:pPr marL="621792" lvl="1"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Loudoun, Franklin Counties</a:t>
            </a:r>
          </a:p>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Water – public water supplies</a:t>
            </a:r>
          </a:p>
          <a:p>
            <a:pPr marL="621792" lvl="1"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Testing, maintenance</a:t>
            </a:r>
          </a:p>
          <a:p>
            <a:pPr marL="621792" lvl="1"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Office of Water Programs</a:t>
            </a:r>
          </a:p>
        </p:txBody>
      </p:sp>
      <p:pic>
        <p:nvPicPr>
          <p:cNvPr id="6" name="Reco30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764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5"/>
          <p:cNvGraphicFramePr>
            <a:graphicFrameLocks noChangeAspect="1"/>
          </p:cNvGraphicFramePr>
          <p:nvPr/>
        </p:nvGraphicFramePr>
        <p:xfrm>
          <a:off x="1676400" y="1066800"/>
          <a:ext cx="5867400" cy="4222750"/>
        </p:xfrm>
        <a:graphic>
          <a:graphicData uri="http://schemas.openxmlformats.org/presentationml/2006/ole">
            <mc:AlternateContent xmlns:mc="http://schemas.openxmlformats.org/markup-compatibility/2006">
              <mc:Choice xmlns:v="urn:schemas-microsoft-com:vml" Requires="v">
                <p:oleObj spid="_x0000_s20486" name="Clip" r:id="rId5" imgW="3295238" imgH="2371429" progId="">
                  <p:embed/>
                </p:oleObj>
              </mc:Choice>
              <mc:Fallback>
                <p:oleObj name="Clip" r:id="rId5" imgW="3295238" imgH="237142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066800"/>
                        <a:ext cx="5867400" cy="422275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Lst>
                    </p:spPr>
                  </p:pic>
                </p:oleObj>
              </mc:Fallback>
            </mc:AlternateContent>
          </a:graphicData>
        </a:graphic>
      </p:graphicFrame>
      <p:pic>
        <p:nvPicPr>
          <p:cNvPr id="5" name="Reco308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457200" y="1143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44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5"/>
          <p:cNvGraphicFramePr>
            <a:graphicFrameLocks noChangeAspect="1"/>
          </p:cNvGraphicFramePr>
          <p:nvPr/>
        </p:nvGraphicFramePr>
        <p:xfrm>
          <a:off x="1752600" y="838200"/>
          <a:ext cx="5867400" cy="5229225"/>
        </p:xfrm>
        <a:graphic>
          <a:graphicData uri="http://schemas.openxmlformats.org/presentationml/2006/ole">
            <mc:AlternateContent xmlns:mc="http://schemas.openxmlformats.org/markup-compatibility/2006">
              <mc:Choice xmlns:v="urn:schemas-microsoft-com:vml" Requires="v">
                <p:oleObj spid="_x0000_s21510" name="Clip" r:id="rId5" imgW="5161905" imgH="4600000" progId="">
                  <p:embed/>
                </p:oleObj>
              </mc:Choice>
              <mc:Fallback>
                <p:oleObj name="Clip" r:id="rId5" imgW="5161905" imgH="460000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838200"/>
                        <a:ext cx="5867400" cy="5229225"/>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Lst>
                    </p:spPr>
                  </p:pic>
                </p:oleObj>
              </mc:Fallback>
            </mc:AlternateContent>
          </a:graphicData>
        </a:graphic>
      </p:graphicFrame>
      <p:pic>
        <p:nvPicPr>
          <p:cNvPr id="5" name="Reco308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762000" y="9906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599" fill="hold"/>
                                        <p:tgtEl>
                                          <p:spTgt spid="5"/>
                                        </p:tgtEl>
                                      </p:cBhvr>
                                    </p:cmd>
                                  </p:childTnLst>
                                </p:cTn>
                              </p:par>
                            </p:childTnLst>
                          </p:cTn>
                        </p:par>
                      </p:childTnLst>
                    </p:cTn>
                  </p:par>
                </p:childTnLst>
              </p:cTn>
              <p:nextCondLst>
                <p:cond evt="onClick" delay="0">
                  <p:tgtEl>
                    <p:spTgt spid="5"/>
                  </p:tgtEl>
                </p:cond>
              </p:nextCondLst>
            </p:seq>
            <p:audio>
              <p:cMediaNode vol="86364">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icture 2"/>
          <p:cNvSpPr>
            <a:spLocks noGrp="1" noChangeArrowheads="1"/>
          </p:cNvSpPr>
          <p:nvPr>
            <p:ph type="title" idx="4294967295"/>
          </p:nvPr>
        </p:nvSpPr>
        <p:spPr>
          <a:xfrm>
            <a:off x="1295400" y="277813"/>
            <a:ext cx="6934200" cy="1143000"/>
          </a:xfrm>
        </p:spPr>
        <p:txBody>
          <a:bodyPr/>
          <a:lstStyle/>
          <a:p>
            <a:pPr eaLnBrk="1" fontAlgn="auto" hangingPunct="1">
              <a:spcAft>
                <a:spcPts val="0"/>
              </a:spcAft>
              <a:defRPr/>
            </a:pPr>
            <a:r>
              <a:rPr lang="en-US" kern="0" dirty="0">
                <a:effectLst>
                  <a:outerShdw blurRad="38100" dist="38100" dir="2700000" algn="tl">
                    <a:srgbClr val="000000"/>
                  </a:outerShdw>
                </a:effectLst>
              </a:rPr>
              <a:t>System Failure</a:t>
            </a:r>
          </a:p>
        </p:txBody>
      </p:sp>
      <p:pic>
        <p:nvPicPr>
          <p:cNvPr id="22531" name="Picture 3"/>
          <p:cNvPicPr>
            <a:picLocks noGrp="1" noChangeAspect="1" noChangeArrowheads="1"/>
          </p:cNvPicPr>
          <p:nvPr>
            <p:ph type="clipArt" sz="half" idx="4294967295"/>
          </p:nvPr>
        </p:nvPicPr>
        <p:blipFill>
          <a:blip r:embed="rId5">
            <a:extLst>
              <a:ext uri="{28A0092B-C50C-407E-A947-70E740481C1C}">
                <a14:useLocalDpi xmlns:a14="http://schemas.microsoft.com/office/drawing/2010/main" val="0"/>
              </a:ext>
            </a:extLst>
          </a:blip>
          <a:srcRect/>
          <a:stretch>
            <a:fillRect/>
          </a:stretch>
        </p:blipFill>
        <p:spPr>
          <a:xfrm>
            <a:off x="1066800" y="1676400"/>
            <a:ext cx="7696200" cy="4373563"/>
          </a:xfrm>
        </p:spPr>
      </p:pic>
      <p:pic>
        <p:nvPicPr>
          <p:cNvPr id="6" name="Reco31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33400" y="1295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549" fill="hold"/>
                                        <p:tgtEl>
                                          <p:spTgt spid="6"/>
                                        </p:tgtEl>
                                      </p:cBhvr>
                                    </p:cmd>
                                  </p:childTnLst>
                                </p:cTn>
                              </p:par>
                            </p:childTnLst>
                          </p:cTn>
                        </p:par>
                      </p:childTnLst>
                    </p:cTn>
                  </p:par>
                </p:childTnLst>
              </p:cTn>
              <p:nextCondLst>
                <p:cond evt="onClick" delay="0">
                  <p:tgtEl>
                    <p:spTgt spid="6"/>
                  </p:tgtEl>
                </p:cond>
              </p:nextCondLst>
            </p:seq>
            <p:audio>
              <p:cMediaNode vol="95455">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5"/>
          <p:cNvGraphicFramePr>
            <a:graphicFrameLocks noChangeAspect="1"/>
          </p:cNvGraphicFramePr>
          <p:nvPr/>
        </p:nvGraphicFramePr>
        <p:xfrm>
          <a:off x="1295400" y="1066800"/>
          <a:ext cx="6781800" cy="4349750"/>
        </p:xfrm>
        <a:graphic>
          <a:graphicData uri="http://schemas.openxmlformats.org/presentationml/2006/ole">
            <mc:AlternateContent xmlns:mc="http://schemas.openxmlformats.org/markup-compatibility/2006">
              <mc:Choice xmlns:v="urn:schemas-microsoft-com:vml" Requires="v">
                <p:oleObj spid="_x0000_s23558" name="Clip" r:id="rId5" imgW="8495238" imgH="5447619" progId="">
                  <p:embed/>
                </p:oleObj>
              </mc:Choice>
              <mc:Fallback>
                <p:oleObj name="Clip" r:id="rId5" imgW="8495238" imgH="544761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066800"/>
                        <a:ext cx="6781800" cy="434975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Lst>
                    </p:spPr>
                  </p:pic>
                </p:oleObj>
              </mc:Fallback>
            </mc:AlternateContent>
          </a:graphicData>
        </a:graphic>
      </p:graphicFrame>
      <p:pic>
        <p:nvPicPr>
          <p:cNvPr id="5" name="Reco310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609600" y="9906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3749" fill="hold"/>
                                        <p:tgtEl>
                                          <p:spTgt spid="5"/>
                                        </p:tgtEl>
                                      </p:cBhvr>
                                    </p:cmd>
                                  </p:childTnLst>
                                </p:cTn>
                              </p:par>
                            </p:childTnLst>
                          </p:cTn>
                        </p:par>
                      </p:childTnLst>
                    </p:cTn>
                  </p:par>
                </p:childTnLst>
              </p:cTn>
              <p:nextCondLst>
                <p:cond evt="onClick" delay="0">
                  <p:tgtEl>
                    <p:spTgt spid="5"/>
                  </p:tgtEl>
                </p:cond>
              </p:nextCondLst>
            </p:seq>
            <p:audio>
              <p:cMediaNode vol="95455">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5"/>
          <p:cNvGraphicFramePr>
            <a:graphicFrameLocks noChangeAspect="1"/>
          </p:cNvGraphicFramePr>
          <p:nvPr/>
        </p:nvGraphicFramePr>
        <p:xfrm>
          <a:off x="1447800" y="762000"/>
          <a:ext cx="6172200" cy="4976813"/>
        </p:xfrm>
        <a:graphic>
          <a:graphicData uri="http://schemas.openxmlformats.org/presentationml/2006/ole">
            <mc:AlternateContent xmlns:mc="http://schemas.openxmlformats.org/markup-compatibility/2006">
              <mc:Choice xmlns:v="urn:schemas-microsoft-com:vml" Requires="v">
                <p:oleObj spid="_x0000_s24582" name="Clip" r:id="rId5" imgW="6590476" imgH="5314286" progId="">
                  <p:embed/>
                </p:oleObj>
              </mc:Choice>
              <mc:Fallback>
                <p:oleObj name="Clip" r:id="rId5" imgW="6590476" imgH="5314286"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762000"/>
                        <a:ext cx="6172200" cy="4976813"/>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Lst>
                    </p:spPr>
                  </p:pic>
                </p:oleObj>
              </mc:Fallback>
            </mc:AlternateContent>
          </a:graphicData>
        </a:graphic>
      </p:graphicFrame>
      <p:pic>
        <p:nvPicPr>
          <p:cNvPr id="5" name="Reco310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8200" y="762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9349"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33400"/>
            <a:ext cx="78486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31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33400" y="685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789"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icture 2"/>
          <p:cNvSpPr>
            <a:spLocks noGrp="1" noChangeArrowheads="1"/>
          </p:cNvSpPr>
          <p:nvPr>
            <p:ph type="title" idx="4294967295"/>
          </p:nvPr>
        </p:nvSpPr>
        <p:spPr>
          <a:xfrm>
            <a:off x="990600" y="277813"/>
            <a:ext cx="7239000" cy="1143000"/>
          </a:xfrm>
        </p:spPr>
        <p:txBody>
          <a:bodyPr/>
          <a:lstStyle/>
          <a:p>
            <a:pPr eaLnBrk="1" fontAlgn="auto" hangingPunct="1">
              <a:spcAft>
                <a:spcPts val="0"/>
              </a:spcAft>
              <a:defRPr/>
            </a:pPr>
            <a:r>
              <a:rPr lang="en-US" kern="0" dirty="0">
                <a:effectLst>
                  <a:outerShdw blurRad="38100" dist="38100" dir="2700000" algn="tl">
                    <a:srgbClr val="000000"/>
                  </a:outerShdw>
                </a:effectLst>
              </a:rPr>
              <a:t>What is a well?</a:t>
            </a:r>
          </a:p>
        </p:txBody>
      </p:sp>
      <p:sp>
        <p:nvSpPr>
          <p:cNvPr id="20483" name="Rectangle 3"/>
          <p:cNvSpPr>
            <a:spLocks noGrp="1" noChangeArrowheads="1"/>
          </p:cNvSpPr>
          <p:nvPr>
            <p:ph type="body" sz="half" idx="4294967295"/>
          </p:nvPr>
        </p:nvSpPr>
        <p:spPr>
          <a:xfrm>
            <a:off x="1676400" y="1600200"/>
            <a:ext cx="4038600" cy="4530725"/>
          </a:xfrm>
        </p:spPr>
        <p:txBody>
          <a:bodyPr>
            <a:normAutofit/>
          </a:bodyPr>
          <a:lstStyle/>
          <a:p>
            <a:pPr marL="365760" indent="-256032" eaLnBrk="1" fontAlgn="auto" hangingPunct="1">
              <a:spcAft>
                <a:spcPts val="0"/>
              </a:spcAft>
              <a:buFont typeface="Wingdings" pitchFamily="2" charset="2"/>
              <a:buChar char="n"/>
              <a:defRPr/>
            </a:pPr>
            <a:r>
              <a:rPr lang="en-US" sz="2800" kern="0" dirty="0">
                <a:effectLst>
                  <a:outerShdw blurRad="38100" dist="38100" dir="2700000" algn="tl">
                    <a:srgbClr val="000000"/>
                  </a:outerShdw>
                </a:effectLst>
              </a:rPr>
              <a:t>A deep hole or shaft sunk into the earth to obtain water, oil, gas, or brine (</a:t>
            </a:r>
            <a:r>
              <a:rPr lang="en-US" sz="2800" i="1" kern="0" dirty="0">
                <a:effectLst>
                  <a:outerShdw blurRad="38100" dist="38100" dir="2700000" algn="tl">
                    <a:srgbClr val="000000"/>
                  </a:outerShdw>
                </a:effectLst>
              </a:rPr>
              <a:t>dictionary.com</a:t>
            </a:r>
            <a:r>
              <a:rPr lang="en-US" sz="2800" kern="0" dirty="0">
                <a:effectLst>
                  <a:outerShdw blurRad="38100" dist="38100" dir="2700000" algn="tl">
                    <a:srgbClr val="000000"/>
                  </a:outerShdw>
                </a:effectLst>
              </a:rPr>
              <a:t>)</a:t>
            </a:r>
          </a:p>
          <a:p>
            <a:pPr marL="365760" indent="-256032" eaLnBrk="1" fontAlgn="auto" hangingPunct="1">
              <a:spcAft>
                <a:spcPts val="0"/>
              </a:spcAft>
              <a:buFont typeface="Wingdings" pitchFamily="2" charset="2"/>
              <a:buChar char="n"/>
              <a:defRPr/>
            </a:pPr>
            <a:r>
              <a:rPr lang="en-US" sz="2800" kern="0" dirty="0">
                <a:effectLst>
                  <a:outerShdw blurRad="38100" dist="38100" dir="2700000" algn="tl">
                    <a:srgbClr val="000000"/>
                  </a:outerShdw>
                </a:effectLst>
              </a:rPr>
              <a:t>i.e., man’s attempt to get water from stone</a:t>
            </a:r>
          </a:p>
        </p:txBody>
      </p:sp>
      <p:pic>
        <p:nvPicPr>
          <p:cNvPr id="26628" name="Picture 4"/>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248400" y="1524000"/>
            <a:ext cx="2286000" cy="1812925"/>
          </a:xfrm>
        </p:spPr>
      </p:pic>
      <p:pic>
        <p:nvPicPr>
          <p:cNvPr id="26629" name="Picture 5"/>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l="25204" r="27762"/>
          <a:stretch>
            <a:fillRect/>
          </a:stretch>
        </p:blipFill>
        <p:spPr>
          <a:xfrm>
            <a:off x="6553200" y="3505200"/>
            <a:ext cx="1958975" cy="3124200"/>
          </a:xfrm>
        </p:spPr>
      </p:pic>
      <p:pic>
        <p:nvPicPr>
          <p:cNvPr id="8" name="Reco31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85800" y="1600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3599"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08000" y="444500"/>
            <a:ext cx="863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sz="3200" b="1">
                <a:solidFill>
                  <a:srgbClr val="FFFF66"/>
                </a:solidFill>
                <a:latin typeface="Garamond" panose="02020404030301010803" pitchFamily="18" charset="0"/>
              </a:rPr>
              <a:t>Ground Water Use in the United States (1995)</a:t>
            </a:r>
            <a:endParaRPr lang="en-US" sz="3200">
              <a:solidFill>
                <a:srgbClr val="FFFF66"/>
              </a:solidFill>
              <a:latin typeface="Garamond" panose="02020404030301010803" pitchFamily="18" charset="0"/>
            </a:endParaRPr>
          </a:p>
        </p:txBody>
      </p:sp>
      <p:grpSp>
        <p:nvGrpSpPr>
          <p:cNvPr id="27651" name="Group 3"/>
          <p:cNvGrpSpPr>
            <a:grpSpLocks/>
          </p:cNvGrpSpPr>
          <p:nvPr/>
        </p:nvGrpSpPr>
        <p:grpSpPr bwMode="auto">
          <a:xfrm>
            <a:off x="508000" y="1054100"/>
            <a:ext cx="7912100" cy="4892675"/>
            <a:chOff x="576" y="816"/>
            <a:chExt cx="4416" cy="2592"/>
          </a:xfrm>
        </p:grpSpPr>
        <p:sp>
          <p:nvSpPr>
            <p:cNvPr id="27653" name="Rectangle 5"/>
            <p:cNvSpPr>
              <a:spLocks noChangeArrowheads="1"/>
            </p:cNvSpPr>
            <p:nvPr/>
          </p:nvSpPr>
          <p:spPr bwMode="auto">
            <a:xfrm>
              <a:off x="576" y="816"/>
              <a:ext cx="4416" cy="2592"/>
            </a:xfrm>
            <a:prstGeom prst="rect">
              <a:avLst/>
            </a:prstGeom>
            <a:solidFill>
              <a:srgbClr val="993300"/>
            </a:solidFill>
            <a:ln w="9525">
              <a:solidFill>
                <a:srgbClr val="FFFFFF"/>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atin typeface="Lucida Sans Unicode" panose="020B0602030504020204" pitchFamily="34" charset="0"/>
              </a:endParaRPr>
            </a:p>
          </p:txBody>
        </p:sp>
        <p:pic>
          <p:nvPicPr>
            <p:cNvPr id="27654" name="Picture 5" descr="fi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918"/>
              <a:ext cx="4128" cy="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Text Box 4"/>
          <p:cNvSpPr txBox="1">
            <a:spLocks noChangeArrowheads="1"/>
          </p:cNvSpPr>
          <p:nvPr/>
        </p:nvSpPr>
        <p:spPr bwMode="auto">
          <a:xfrm>
            <a:off x="3689350" y="2484438"/>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sz="1000" b="1">
              <a:solidFill>
                <a:schemeClr val="bg1"/>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icture 2"/>
          <p:cNvSpPr>
            <a:spLocks noGrp="1" noChangeArrowheads="1"/>
          </p:cNvSpPr>
          <p:nvPr>
            <p:ph type="title" idx="4294967295"/>
          </p:nvPr>
        </p:nvSpPr>
        <p:spPr>
          <a:xfrm>
            <a:off x="1295400" y="277813"/>
            <a:ext cx="6934200" cy="1143000"/>
          </a:xfrm>
        </p:spPr>
        <p:txBody>
          <a:bodyPr/>
          <a:lstStyle/>
          <a:p>
            <a:pPr eaLnBrk="1" fontAlgn="auto" hangingPunct="1">
              <a:spcAft>
                <a:spcPts val="0"/>
              </a:spcAft>
              <a:defRPr/>
            </a:pPr>
            <a:r>
              <a:rPr lang="en-US" kern="0" dirty="0">
                <a:effectLst>
                  <a:outerShdw blurRad="38100" dist="38100" dir="2700000" algn="tl">
                    <a:srgbClr val="000000"/>
                  </a:outerShdw>
                </a:effectLst>
              </a:rPr>
              <a:t>Question 2</a:t>
            </a:r>
          </a:p>
        </p:txBody>
      </p:sp>
      <p:sp>
        <p:nvSpPr>
          <p:cNvPr id="39939" name="Rectangle 3"/>
          <p:cNvSpPr>
            <a:spLocks noGrp="1" noChangeArrowheads="1"/>
          </p:cNvSpPr>
          <p:nvPr>
            <p:ph type="body" idx="4294967295"/>
          </p:nvPr>
        </p:nvSpPr>
        <p:spPr>
          <a:xfrm>
            <a:off x="914400" y="2743200"/>
            <a:ext cx="7315200" cy="2971800"/>
          </a:xfrm>
        </p:spPr>
        <p:txBody>
          <a:bodyPr>
            <a:normAutofit/>
          </a:bodyPr>
          <a:lstStyle/>
          <a:p>
            <a:pPr eaLnBrk="1" hangingPunct="1">
              <a:buFont typeface="Wingdings"/>
              <a:buChar char="n"/>
              <a:defRPr/>
            </a:pPr>
            <a:r>
              <a:rPr lang="en-US" smtClean="0">
                <a:effectLst>
                  <a:outerShdw blurRad="38100" dist="38100" dir="2700000" algn="tl">
                    <a:srgbClr val="C0C0C0"/>
                  </a:outerShdw>
                </a:effectLst>
              </a:rPr>
              <a:t>How often, if ever, should a septic tank be pumped?</a:t>
            </a:r>
          </a:p>
          <a:p>
            <a:pPr eaLnBrk="1" hangingPunct="1">
              <a:buFont typeface="Wingdings"/>
              <a:buChar char="n"/>
              <a:defRPr/>
            </a:pPr>
            <a:endParaRPr lang="en-US" smtClean="0">
              <a:effectLst>
                <a:outerShdw blurRad="38100" dist="38100" dir="2700000" algn="tl">
                  <a:srgbClr val="C0C0C0"/>
                </a:outerShdw>
              </a:effectLst>
            </a:endParaRPr>
          </a:p>
          <a:p>
            <a:pPr eaLnBrk="1" hangingPunct="1">
              <a:buFont typeface="Wingdings"/>
              <a:buNone/>
              <a:defRPr/>
            </a:pPr>
            <a:r>
              <a:rPr lang="en-US" smtClean="0">
                <a:effectLst>
                  <a:outerShdw blurRad="38100" dist="38100" dir="2700000" algn="tl">
                    <a:srgbClr val="C0C0C0"/>
                  </a:outerShdw>
                </a:effectLst>
              </a:rPr>
              <a:t>5-7 years</a:t>
            </a:r>
          </a:p>
        </p:txBody>
      </p:sp>
      <p:pic>
        <p:nvPicPr>
          <p:cNvPr id="6" name="Reco307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9939">
                                            <p:txEl>
                                              <p:pRg st="2" end="2"/>
                                            </p:txEl>
                                          </p:spTgt>
                                        </p:tgtEl>
                                        <p:attrNameLst>
                                          <p:attrName>style.visibility</p:attrName>
                                        </p:attrNameLst>
                                      </p:cBhvr>
                                      <p:to>
                                        <p:strVal val="visible"/>
                                      </p:to>
                                    </p:set>
                                    <p:animEffect transition="in" filter="slide(fromBottom)">
                                      <p:cBhvr>
                                        <p:cTn id="7" dur="5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on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5199"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icture 2"/>
          <p:cNvSpPr>
            <a:spLocks noGrp="1" noChangeArrowheads="1"/>
          </p:cNvSpPr>
          <p:nvPr>
            <p:ph type="title" idx="4294967295"/>
          </p:nvPr>
        </p:nvSpPr>
        <p:spPr>
          <a:xfrm>
            <a:off x="1447800" y="277813"/>
            <a:ext cx="6781800" cy="1143000"/>
          </a:xfrm>
        </p:spPr>
        <p:txBody>
          <a:bodyPr/>
          <a:lstStyle/>
          <a:p>
            <a:pPr eaLnBrk="1" fontAlgn="auto" hangingPunct="1">
              <a:spcAft>
                <a:spcPts val="0"/>
              </a:spcAft>
              <a:defRPr/>
            </a:pPr>
            <a:r>
              <a:rPr lang="en-US" kern="0" dirty="0">
                <a:effectLst>
                  <a:outerShdw blurRad="38100" dist="38100" dir="2700000" algn="tl">
                    <a:srgbClr val="000000"/>
                  </a:outerShdw>
                </a:effectLst>
              </a:rPr>
              <a:t>DOH website</a:t>
            </a:r>
          </a:p>
        </p:txBody>
      </p:sp>
      <p:sp>
        <p:nvSpPr>
          <p:cNvPr id="7171" name="Rectangle 3"/>
          <p:cNvSpPr>
            <a:spLocks noGrp="1" noChangeArrowheads="1"/>
          </p:cNvSpPr>
          <p:nvPr>
            <p:ph type="body" idx="4294967295"/>
          </p:nvPr>
        </p:nvSpPr>
        <p:spPr>
          <a:xfrm>
            <a:off x="1219200" y="2590800"/>
            <a:ext cx="7010400" cy="2286000"/>
          </a:xfrm>
        </p:spPr>
        <p:txBody>
          <a:bodyPr>
            <a:normAutofit/>
          </a:bodyPr>
          <a:lstStyle/>
          <a:p>
            <a:pPr eaLnBrk="1" hangingPunct="1">
              <a:buFont typeface="Wingdings"/>
              <a:buChar char="n"/>
              <a:defRPr/>
            </a:pPr>
            <a:r>
              <a:rPr lang="en-US" smtClean="0">
                <a:effectLst>
                  <a:outerShdw blurRad="38100" dist="38100" dir="2700000" algn="tl">
                    <a:srgbClr val="C0C0C0"/>
                  </a:outerShdw>
                </a:effectLst>
              </a:rPr>
              <a:t>http://www.vdh.virginia.gov/</a:t>
            </a:r>
          </a:p>
          <a:p>
            <a:pPr eaLnBrk="1" hangingPunct="1">
              <a:buFont typeface="Wingdings"/>
              <a:buNone/>
              <a:defRPr/>
            </a:pPr>
            <a:endParaRPr lang="en-US"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icture 2"/>
          <p:cNvSpPr>
            <a:spLocks noGrp="1" noChangeArrowheads="1"/>
          </p:cNvSpPr>
          <p:nvPr>
            <p:ph type="title" idx="4294967295"/>
          </p:nvPr>
        </p:nvSpPr>
        <p:spPr>
          <a:xfrm>
            <a:off x="762000" y="277813"/>
            <a:ext cx="7467600" cy="1143000"/>
          </a:xfrm>
        </p:spPr>
        <p:txBody>
          <a:bodyPr/>
          <a:lstStyle/>
          <a:p>
            <a:pPr eaLnBrk="1" fontAlgn="auto" hangingPunct="1">
              <a:spcAft>
                <a:spcPts val="0"/>
              </a:spcAft>
              <a:defRPr/>
            </a:pPr>
            <a:r>
              <a:rPr lang="en-US" kern="0" dirty="0">
                <a:effectLst>
                  <a:outerShdw blurRad="38100" dist="38100" dir="2700000" algn="tl">
                    <a:srgbClr val="000000"/>
                  </a:outerShdw>
                </a:effectLst>
              </a:rPr>
              <a:t>Question 3</a:t>
            </a:r>
          </a:p>
        </p:txBody>
      </p:sp>
      <p:sp>
        <p:nvSpPr>
          <p:cNvPr id="40963" name="Rectangle 3"/>
          <p:cNvSpPr>
            <a:spLocks noGrp="1" noChangeArrowheads="1"/>
          </p:cNvSpPr>
          <p:nvPr>
            <p:ph type="body" idx="4294967295"/>
          </p:nvPr>
        </p:nvSpPr>
        <p:spPr>
          <a:xfrm>
            <a:off x="685800" y="1981200"/>
            <a:ext cx="7543800" cy="4149725"/>
          </a:xfrm>
        </p:spPr>
        <p:txBody>
          <a:bodyPr>
            <a:normAutofit/>
          </a:bodyPr>
          <a:lstStyle/>
          <a:p>
            <a:pPr eaLnBrk="1" hangingPunct="1">
              <a:buFont typeface="Wingdings"/>
              <a:buChar char="n"/>
              <a:defRPr/>
            </a:pPr>
            <a:r>
              <a:rPr lang="en-US" smtClean="0">
                <a:effectLst>
                  <a:outerShdw blurRad="38100" dist="38100" dir="2700000" algn="tl">
                    <a:srgbClr val="C0C0C0"/>
                  </a:outerShdw>
                </a:effectLst>
              </a:rPr>
              <a:t>The first groundwater protection rule established in America in:</a:t>
            </a:r>
          </a:p>
          <a:p>
            <a:pPr eaLnBrk="1" hangingPunct="1">
              <a:buFont typeface="Wingdings"/>
              <a:buNone/>
              <a:defRPr/>
            </a:pPr>
            <a:endParaRPr lang="en-US" smtClean="0">
              <a:effectLst>
                <a:outerShdw blurRad="38100" dist="38100" dir="2700000" algn="tl">
                  <a:srgbClr val="C0C0C0"/>
                </a:outerShdw>
              </a:effectLst>
            </a:endParaRPr>
          </a:p>
          <a:p>
            <a:pPr eaLnBrk="1" hangingPunct="1">
              <a:buFont typeface="Wingdings"/>
              <a:buNone/>
              <a:defRPr/>
            </a:pPr>
            <a:r>
              <a:rPr lang="en-US" smtClean="0">
                <a:effectLst>
                  <a:outerShdw blurRad="38100" dist="38100" dir="2700000" algn="tl">
                    <a:srgbClr val="C0C0C0"/>
                  </a:outerShdw>
                </a:effectLst>
              </a:rPr>
              <a:t>1610 – “</a:t>
            </a:r>
            <a:r>
              <a:rPr lang="en-US" i="1" smtClean="0">
                <a:effectLst>
                  <a:outerShdw blurRad="38100" dist="38100" dir="2700000" algn="tl">
                    <a:srgbClr val="C0C0C0"/>
                  </a:outerShdw>
                </a:effectLst>
              </a:rPr>
              <a:t>There shall be no man or woman dare to wash any unclean linen, …nor rinse or make clean any kettle, pot or pan,…within twenty feet of the well</a:t>
            </a:r>
            <a:r>
              <a:rPr lang="en-US" smtClean="0">
                <a:effectLst>
                  <a:outerShdw blurRad="38100" dist="38100" dir="2700000" algn="tl">
                    <a:srgbClr val="C0C0C0"/>
                  </a:outerShdw>
                </a:effectLst>
              </a:rPr>
              <a:t>.” (AGWT, 2003)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anim calcmode="lin" valueType="num">
                                      <p:cBhvr additive="base">
                                        <p:cTn id="7"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icture 2"/>
          <p:cNvSpPr>
            <a:spLocks noGrp="1" noChangeArrowheads="1"/>
          </p:cNvSpPr>
          <p:nvPr>
            <p:ph type="title" idx="4294967295"/>
          </p:nvPr>
        </p:nvSpPr>
        <p:spPr>
          <a:xfrm>
            <a:off x="685800" y="277813"/>
            <a:ext cx="7543800" cy="1143000"/>
          </a:xfrm>
        </p:spPr>
        <p:txBody>
          <a:bodyPr/>
          <a:lstStyle/>
          <a:p>
            <a:pPr eaLnBrk="1" fontAlgn="auto" hangingPunct="1">
              <a:spcAft>
                <a:spcPts val="0"/>
              </a:spcAft>
              <a:defRPr/>
            </a:pPr>
            <a:r>
              <a:rPr lang="en-US" kern="0" dirty="0">
                <a:effectLst>
                  <a:outerShdw blurRad="38100" dist="38100" dir="2700000" algn="tl">
                    <a:srgbClr val="000000"/>
                  </a:outerShdw>
                </a:effectLst>
              </a:rPr>
              <a:t>Big Picture</a:t>
            </a:r>
          </a:p>
        </p:txBody>
      </p:sp>
      <p:sp>
        <p:nvSpPr>
          <p:cNvPr id="5123" name="Rectangle 3"/>
          <p:cNvSpPr>
            <a:spLocks noGrp="1" noChangeArrowheads="1"/>
          </p:cNvSpPr>
          <p:nvPr>
            <p:ph type="body" idx="4294967295"/>
          </p:nvPr>
        </p:nvSpPr>
        <p:spPr>
          <a:xfrm>
            <a:off x="1295400" y="2209800"/>
            <a:ext cx="6934200" cy="3921125"/>
          </a:xfrm>
        </p:spPr>
        <p:txBody>
          <a:bodyPr>
            <a:normAutofit/>
          </a:bodyPr>
          <a:lstStyle/>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States must comply with federal environmental protection laws</a:t>
            </a:r>
          </a:p>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Pollutant levels are set for drinking water (public)</a:t>
            </a:r>
          </a:p>
          <a:p>
            <a:pPr marL="621792" lvl="1"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Boil water notices</a:t>
            </a:r>
          </a:p>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Wastewater treatment standards are also set (Clean Water Act)</a:t>
            </a:r>
          </a:p>
          <a:p>
            <a:pPr marL="621792" lvl="1"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Primary, secondary, tertiary treatment</a:t>
            </a:r>
          </a:p>
        </p:txBody>
      </p:sp>
      <p:pic>
        <p:nvPicPr>
          <p:cNvPr id="6" name="Reco307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08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ChangeArrowheads="1"/>
          </p:cNvSpPr>
          <p:nvPr/>
        </p:nvSpPr>
        <p:spPr bwMode="auto">
          <a:xfrm>
            <a:off x="457200" y="1600200"/>
            <a:ext cx="8229600" cy="4525963"/>
          </a:xfrm>
          <a:prstGeom prst="rect">
            <a:avLst/>
          </a:prstGeom>
          <a:noFill/>
          <a:ln w="9525">
            <a:noFill/>
            <a:miter lim="800000"/>
            <a:headEnd/>
            <a:tailEnd/>
          </a:ln>
          <a:effectLst/>
        </p:spPr>
        <p:txBody>
          <a:bodyPr/>
          <a:lstStyle/>
          <a:p>
            <a:pPr marL="342900" indent="-342900">
              <a:spcBef>
                <a:spcPct val="20000"/>
              </a:spcBef>
              <a:buClr>
                <a:schemeClr val="hlink"/>
              </a:buClr>
              <a:buSzPct val="60000"/>
              <a:buFont typeface="Wingdings" pitchFamily="2" charset="2"/>
              <a:buChar char="n"/>
              <a:defRPr/>
            </a:pPr>
            <a:r>
              <a:rPr lang="en-US" sz="3200">
                <a:effectLst>
                  <a:outerShdw blurRad="38100" dist="38100" dir="2700000" algn="tl">
                    <a:srgbClr val="000000"/>
                  </a:outerShdw>
                </a:effectLst>
                <a:cs typeface="+mn-cs"/>
              </a:rPr>
              <a:t>Virginia has five physiographic provinces</a:t>
            </a:r>
          </a:p>
          <a:p>
            <a:pPr marL="742950" lvl="1" indent="-285750">
              <a:spcBef>
                <a:spcPct val="20000"/>
              </a:spcBef>
              <a:buClr>
                <a:schemeClr val="tx2"/>
              </a:buClr>
              <a:buSzPct val="60000"/>
              <a:buFont typeface="Wingdings" pitchFamily="2" charset="2"/>
              <a:buChar char="n"/>
              <a:defRPr/>
            </a:pPr>
            <a:r>
              <a:rPr lang="en-US" sz="2800">
                <a:effectLst>
                  <a:outerShdw blurRad="38100" dist="38100" dir="2700000" algn="tl">
                    <a:srgbClr val="000000"/>
                  </a:outerShdw>
                </a:effectLst>
                <a:cs typeface="+mn-cs"/>
              </a:rPr>
              <a:t>West to East</a:t>
            </a:r>
          </a:p>
          <a:p>
            <a:pPr marL="1143000" lvl="2" indent="-228600">
              <a:spcBef>
                <a:spcPct val="20000"/>
              </a:spcBef>
              <a:buClr>
                <a:schemeClr val="folHlink"/>
              </a:buClr>
              <a:buSzPct val="60000"/>
              <a:buFont typeface="Wingdings" pitchFamily="2" charset="2"/>
              <a:buChar char="n"/>
              <a:defRPr/>
            </a:pPr>
            <a:r>
              <a:rPr lang="en-US" sz="2400">
                <a:effectLst>
                  <a:outerShdw blurRad="38100" dist="38100" dir="2700000" algn="tl">
                    <a:srgbClr val="000000"/>
                  </a:outerShdw>
                </a:effectLst>
                <a:cs typeface="+mn-cs"/>
              </a:rPr>
              <a:t>Cumberland Plateau</a:t>
            </a:r>
          </a:p>
          <a:p>
            <a:pPr marL="1143000" lvl="2" indent="-228600">
              <a:spcBef>
                <a:spcPct val="20000"/>
              </a:spcBef>
              <a:buClr>
                <a:schemeClr val="folHlink"/>
              </a:buClr>
              <a:buSzPct val="60000"/>
              <a:buFont typeface="Wingdings" pitchFamily="2" charset="2"/>
              <a:buChar char="n"/>
              <a:defRPr/>
            </a:pPr>
            <a:r>
              <a:rPr lang="en-US" sz="2400">
                <a:effectLst>
                  <a:outerShdw blurRad="38100" dist="38100" dir="2700000" algn="tl">
                    <a:srgbClr val="000000"/>
                  </a:outerShdw>
                </a:effectLst>
                <a:cs typeface="+mn-cs"/>
              </a:rPr>
              <a:t>Valley and Ridge</a:t>
            </a:r>
          </a:p>
          <a:p>
            <a:pPr marL="1143000" lvl="2" indent="-228600">
              <a:spcBef>
                <a:spcPct val="20000"/>
              </a:spcBef>
              <a:buClr>
                <a:schemeClr val="folHlink"/>
              </a:buClr>
              <a:buSzPct val="60000"/>
              <a:buFont typeface="Wingdings" pitchFamily="2" charset="2"/>
              <a:buChar char="n"/>
              <a:defRPr/>
            </a:pPr>
            <a:r>
              <a:rPr lang="en-US" sz="2400">
                <a:effectLst>
                  <a:outerShdw blurRad="38100" dist="38100" dir="2700000" algn="tl">
                    <a:srgbClr val="000000"/>
                  </a:outerShdw>
                </a:effectLst>
                <a:cs typeface="+mn-cs"/>
              </a:rPr>
              <a:t>Blue Ridge</a:t>
            </a:r>
          </a:p>
          <a:p>
            <a:pPr marL="1143000" lvl="2" indent="-228600">
              <a:spcBef>
                <a:spcPct val="20000"/>
              </a:spcBef>
              <a:buClr>
                <a:schemeClr val="folHlink"/>
              </a:buClr>
              <a:buSzPct val="60000"/>
              <a:buFont typeface="Wingdings" pitchFamily="2" charset="2"/>
              <a:buChar char="n"/>
              <a:defRPr/>
            </a:pPr>
            <a:r>
              <a:rPr lang="en-US" sz="2400">
                <a:effectLst>
                  <a:outerShdw blurRad="38100" dist="38100" dir="2700000" algn="tl">
                    <a:srgbClr val="000000"/>
                  </a:outerShdw>
                </a:effectLst>
                <a:cs typeface="+mn-cs"/>
              </a:rPr>
              <a:t>Piedmont</a:t>
            </a:r>
          </a:p>
          <a:p>
            <a:pPr marL="1143000" lvl="2" indent="-228600">
              <a:spcBef>
                <a:spcPct val="20000"/>
              </a:spcBef>
              <a:buClr>
                <a:schemeClr val="folHlink"/>
              </a:buClr>
              <a:buSzPct val="60000"/>
              <a:buFont typeface="Wingdings" pitchFamily="2" charset="2"/>
              <a:buChar char="n"/>
              <a:defRPr/>
            </a:pPr>
            <a:r>
              <a:rPr lang="en-US" sz="2400">
                <a:effectLst>
                  <a:outerShdw blurRad="38100" dist="38100" dir="2700000" algn="tl">
                    <a:srgbClr val="000000"/>
                  </a:outerShdw>
                </a:effectLst>
                <a:cs typeface="+mn-cs"/>
              </a:rPr>
              <a:t>Coastal plain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89154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icture 2"/>
          <p:cNvSpPr>
            <a:spLocks noGrp="1" noChangeArrowheads="1"/>
          </p:cNvSpPr>
          <p:nvPr>
            <p:ph type="title" idx="4294967295"/>
          </p:nvPr>
        </p:nvSpPr>
        <p:spPr>
          <a:xfrm>
            <a:off x="457200" y="685800"/>
            <a:ext cx="8229600" cy="1143000"/>
          </a:xfrm>
        </p:spPr>
        <p:txBody>
          <a:bodyPr>
            <a:normAutofit fontScale="90000"/>
          </a:bodyPr>
          <a:lstStyle/>
          <a:p>
            <a:pPr eaLnBrk="1" fontAlgn="auto" hangingPunct="1">
              <a:spcAft>
                <a:spcPts val="0"/>
              </a:spcAft>
              <a:defRPr/>
            </a:pPr>
            <a:r>
              <a:rPr lang="en-US" sz="4000" kern="0" dirty="0">
                <a:effectLst>
                  <a:outerShdw blurRad="38100" dist="38100" dir="2700000" algn="tl">
                    <a:srgbClr val="000000"/>
                  </a:outerShdw>
                </a:effectLst>
              </a:rPr>
              <a:t>Onsite = Out-of-site</a:t>
            </a:r>
            <a:br>
              <a:rPr lang="en-US" sz="4000" kern="0" dirty="0">
                <a:effectLst>
                  <a:outerShdw blurRad="38100" dist="38100" dir="2700000" algn="tl">
                    <a:srgbClr val="000000"/>
                  </a:outerShdw>
                </a:effectLst>
              </a:rPr>
            </a:br>
            <a:r>
              <a:rPr lang="en-US" sz="4000" kern="0" dirty="0">
                <a:effectLst>
                  <a:outerShdw blurRad="38100" dist="38100" dir="2700000" algn="tl">
                    <a:srgbClr val="000000"/>
                  </a:outerShdw>
                </a:effectLst>
              </a:rPr>
              <a:t>(not out-of-mind)</a:t>
            </a:r>
          </a:p>
        </p:txBody>
      </p:sp>
      <p:sp>
        <p:nvSpPr>
          <p:cNvPr id="3075" name="Rectangle 3"/>
          <p:cNvSpPr>
            <a:spLocks noGrp="1" noChangeArrowheads="1"/>
          </p:cNvSpPr>
          <p:nvPr>
            <p:ph type="body" idx="4294967295"/>
          </p:nvPr>
        </p:nvSpPr>
        <p:spPr>
          <a:xfrm>
            <a:off x="457200" y="3124200"/>
            <a:ext cx="8229600" cy="2362200"/>
          </a:xfrm>
        </p:spPr>
        <p:txBody>
          <a:bodyPr>
            <a:normAutofit/>
          </a:bodyPr>
          <a:lstStyle/>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All sewage systems require maintenance</a:t>
            </a:r>
          </a:p>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Our private well water is recycled</a:t>
            </a:r>
          </a:p>
          <a:p>
            <a:pPr marL="365760" indent="-256032"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Recent advances in onsite sewage systems.</a:t>
            </a:r>
          </a:p>
        </p:txBody>
      </p:sp>
      <p:pic>
        <p:nvPicPr>
          <p:cNvPr id="6" name="Reco30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on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93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icture 2"/>
          <p:cNvSpPr>
            <a:spLocks noGrp="1" noChangeArrowheads="1"/>
          </p:cNvSpPr>
          <p:nvPr>
            <p:ph type="title" idx="4294967295"/>
          </p:nvPr>
        </p:nvSpPr>
        <p:spPr>
          <a:xfrm>
            <a:off x="1295400" y="277813"/>
            <a:ext cx="6934200" cy="1143000"/>
          </a:xfrm>
        </p:spPr>
        <p:txBody>
          <a:bodyPr/>
          <a:lstStyle/>
          <a:p>
            <a:pPr eaLnBrk="1" fontAlgn="auto" hangingPunct="1">
              <a:spcAft>
                <a:spcPts val="0"/>
              </a:spcAft>
              <a:defRPr/>
            </a:pPr>
            <a:r>
              <a:rPr lang="en-US" kern="0" dirty="0">
                <a:effectLst>
                  <a:outerShdw blurRad="38100" dist="38100" dir="2700000" algn="tl">
                    <a:srgbClr val="000000"/>
                  </a:outerShdw>
                </a:effectLst>
              </a:rPr>
              <a:t>Maintenance</a:t>
            </a:r>
          </a:p>
        </p:txBody>
      </p:sp>
      <p:sp>
        <p:nvSpPr>
          <p:cNvPr id="4099" name="Rectangle 3"/>
          <p:cNvSpPr>
            <a:spLocks noGrp="1" noChangeArrowheads="1"/>
          </p:cNvSpPr>
          <p:nvPr>
            <p:ph type="body" idx="4294967295"/>
          </p:nvPr>
        </p:nvSpPr>
        <p:spPr>
          <a:xfrm>
            <a:off x="1447800" y="1905000"/>
            <a:ext cx="6629400" cy="3387725"/>
          </a:xfrm>
        </p:spPr>
        <p:txBody>
          <a:bodyPr>
            <a:normAutofit/>
          </a:bodyPr>
          <a:lstStyle/>
          <a:p>
            <a:pPr marL="609600" indent="-609600" eaLnBrk="1" fontAlgn="auto" hangingPunct="1">
              <a:spcAft>
                <a:spcPts val="0"/>
              </a:spcAft>
              <a:buFont typeface="Wingdings" pitchFamily="2" charset="2"/>
              <a:buChar char="n"/>
              <a:defRPr/>
            </a:pPr>
            <a:r>
              <a:rPr lang="en-US" kern="0" dirty="0">
                <a:effectLst>
                  <a:outerShdw blurRad="38100" dist="38100" dir="2700000" algn="tl">
                    <a:srgbClr val="000000"/>
                  </a:outerShdw>
                </a:effectLst>
              </a:rPr>
              <a:t>No different than other elements of home</a:t>
            </a:r>
          </a:p>
          <a:p>
            <a:pPr marL="990600" lvl="1" indent="-533400"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HVAC, exterior, roof</a:t>
            </a:r>
          </a:p>
          <a:p>
            <a:pPr marL="990600" lvl="1" indent="-533400"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Primary: septic tank</a:t>
            </a:r>
          </a:p>
          <a:p>
            <a:pPr marL="990600" lvl="1" indent="-533400"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Secondary: bio-filter, attached growth, </a:t>
            </a:r>
          </a:p>
          <a:p>
            <a:pPr marL="990600" lvl="1" indent="-533400" eaLnBrk="1" fontAlgn="auto" hangingPunct="1">
              <a:spcBef>
                <a:spcPts val="324"/>
              </a:spcBef>
              <a:spcAft>
                <a:spcPts val="0"/>
              </a:spcAft>
              <a:buFont typeface="Wingdings" pitchFamily="2" charset="2"/>
              <a:buChar char="n"/>
              <a:defRPr/>
            </a:pPr>
            <a:r>
              <a:rPr lang="en-US" kern="0" dirty="0">
                <a:effectLst>
                  <a:outerShdw blurRad="38100" dist="38100" dir="2700000" algn="tl">
                    <a:srgbClr val="000000"/>
                  </a:outerShdw>
                </a:effectLst>
              </a:rPr>
              <a:t>Soil based absorption systems</a:t>
            </a:r>
          </a:p>
          <a:p>
            <a:pPr marL="609600" indent="-609600" eaLnBrk="1" fontAlgn="auto" hangingPunct="1">
              <a:spcAft>
                <a:spcPts val="0"/>
              </a:spcAft>
              <a:buFont typeface="Wingdings" pitchFamily="2" charset="2"/>
              <a:buChar char="n"/>
              <a:defRPr/>
            </a:pPr>
            <a:endParaRPr lang="en-US" kern="0" dirty="0">
              <a:effectLst>
                <a:outerShdw blurRad="38100" dist="38100" dir="2700000" algn="tl">
                  <a:srgbClr val="000000"/>
                </a:outerShdw>
              </a:effectLst>
            </a:endParaRPr>
          </a:p>
          <a:p>
            <a:pPr marL="990600" lvl="1" indent="-533400" eaLnBrk="1" fontAlgn="auto" hangingPunct="1">
              <a:spcBef>
                <a:spcPts val="324"/>
              </a:spcBef>
              <a:spcAft>
                <a:spcPts val="0"/>
              </a:spcAft>
              <a:buFont typeface="Wingdings" pitchFamily="2" charset="2"/>
              <a:buChar char="n"/>
              <a:defRPr/>
            </a:pPr>
            <a:endParaRPr lang="en-US" kern="0" dirty="0">
              <a:effectLst>
                <a:outerShdw blurRad="38100" dist="38100" dir="2700000" algn="tl">
                  <a:srgbClr val="000000"/>
                </a:outerShdw>
              </a:effectLst>
            </a:endParaRPr>
          </a:p>
          <a:p>
            <a:pPr marL="990600" lvl="1" indent="-533400" eaLnBrk="1" fontAlgn="auto" hangingPunct="1">
              <a:spcBef>
                <a:spcPts val="324"/>
              </a:spcBef>
              <a:spcAft>
                <a:spcPts val="0"/>
              </a:spcAft>
              <a:buFont typeface="Wingdings" pitchFamily="2" charset="2"/>
              <a:buChar char="n"/>
              <a:defRPr/>
            </a:pPr>
            <a:endParaRPr lang="en-US" kern="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0" y="3048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sz="4000" b="1"/>
              <a:t>    What’s in Waste</a:t>
            </a:r>
            <a:r>
              <a:rPr lang="en-US" sz="4000" b="1" u="sng"/>
              <a:t>water</a:t>
            </a:r>
            <a:r>
              <a:rPr lang="en-US" sz="4000" b="1"/>
              <a:t>?</a:t>
            </a:r>
            <a:endParaRPr lang="en-US" sz="3200" b="1"/>
          </a:p>
        </p:txBody>
      </p:sp>
      <p:sp>
        <p:nvSpPr>
          <p:cNvPr id="17411" name="Text Box 5"/>
          <p:cNvSpPr txBox="1">
            <a:spLocks noChangeArrowheads="1"/>
          </p:cNvSpPr>
          <p:nvPr/>
        </p:nvSpPr>
        <p:spPr bwMode="auto">
          <a:xfrm>
            <a:off x="304800" y="1371600"/>
            <a:ext cx="50292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sz="2400" b="1"/>
              <a:t>1.  	</a:t>
            </a:r>
            <a:r>
              <a:rPr lang="en-US" sz="3200" b="1"/>
              <a:t>Water </a:t>
            </a:r>
            <a:r>
              <a:rPr lang="en-US" sz="2400" b="1"/>
              <a:t>(99 Percent)</a:t>
            </a:r>
          </a:p>
          <a:p>
            <a:pPr>
              <a:spcBef>
                <a:spcPct val="50000"/>
              </a:spcBef>
            </a:pPr>
            <a:r>
              <a:rPr lang="en-US" sz="2400" b="1"/>
              <a:t>2.	Organics &amp; Nutrients</a:t>
            </a:r>
          </a:p>
          <a:p>
            <a:pPr>
              <a:spcBef>
                <a:spcPct val="50000"/>
              </a:spcBef>
            </a:pPr>
            <a:r>
              <a:rPr lang="en-US" sz="2400" b="1"/>
              <a:t>3.	Fats, Oils, and Grease (FOG)</a:t>
            </a:r>
          </a:p>
          <a:p>
            <a:pPr>
              <a:spcBef>
                <a:spcPct val="50000"/>
              </a:spcBef>
            </a:pPr>
            <a:r>
              <a:rPr lang="en-US" sz="2400" b="1"/>
              <a:t>4. 	Inorganics  and other solids </a:t>
            </a:r>
          </a:p>
          <a:p>
            <a:pPr>
              <a:spcBef>
                <a:spcPct val="50000"/>
              </a:spcBef>
            </a:pPr>
            <a:r>
              <a:rPr lang="en-US" sz="2400" b="1"/>
              <a:t>	(Hair, cloth)</a:t>
            </a:r>
          </a:p>
          <a:p>
            <a:pPr>
              <a:spcBef>
                <a:spcPct val="50000"/>
              </a:spcBef>
            </a:pPr>
            <a:r>
              <a:rPr lang="en-US" sz="2400" b="1"/>
              <a:t>5.	Virus and Bacteria</a:t>
            </a:r>
          </a:p>
          <a:p>
            <a:pPr>
              <a:spcBef>
                <a:spcPct val="50000"/>
              </a:spcBef>
            </a:pPr>
            <a:r>
              <a:rPr lang="en-US" sz="2400" b="1"/>
              <a:t>6.	Heavy Metals </a:t>
            </a:r>
          </a:p>
          <a:p>
            <a:pPr>
              <a:spcBef>
                <a:spcPct val="50000"/>
              </a:spcBef>
            </a:pPr>
            <a:r>
              <a:rPr lang="en-US" sz="2400" b="1"/>
              <a:t>7.	Ammonium, Phosphates</a:t>
            </a:r>
          </a:p>
        </p:txBody>
      </p:sp>
      <p:graphicFrame>
        <p:nvGraphicFramePr>
          <p:cNvPr id="17412" name="Object 6"/>
          <p:cNvGraphicFramePr>
            <a:graphicFrameLocks noChangeAspect="1"/>
          </p:cNvGraphicFramePr>
          <p:nvPr/>
        </p:nvGraphicFramePr>
        <p:xfrm>
          <a:off x="5410200" y="1371600"/>
          <a:ext cx="3048000" cy="4876800"/>
        </p:xfrm>
        <a:graphic>
          <a:graphicData uri="http://schemas.openxmlformats.org/presentationml/2006/ole">
            <mc:AlternateContent xmlns:mc="http://schemas.openxmlformats.org/markup-compatibility/2006">
              <mc:Choice xmlns:v="urn:schemas-microsoft-com:vml" Requires="v">
                <p:oleObj spid="_x0000_s17415" name="Clip" r:id="rId4" imgW="1885714" imgH="3304762" progId="">
                  <p:embed/>
                </p:oleObj>
              </mc:Choice>
              <mc:Fallback>
                <p:oleObj name="Clip" r:id="rId4" imgW="1885714" imgH="3304762"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371600"/>
                        <a:ext cx="3048000" cy="4876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BB5F03"/>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3.xml><?xml version="1.0" encoding="utf-8"?>
<a:theme xmlns:a="http://schemas.openxmlformats.org/drawingml/2006/main" name="2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4.xml><?xml version="1.0" encoding="utf-8"?>
<a:theme xmlns:a="http://schemas.openxmlformats.org/drawingml/2006/main" name="3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5.xml><?xml version="1.0" encoding="utf-8"?>
<a:theme xmlns:a="http://schemas.openxmlformats.org/drawingml/2006/main" name="4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6.xml><?xml version="1.0" encoding="utf-8"?>
<a:theme xmlns:a="http://schemas.openxmlformats.org/drawingml/2006/main" name="5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7.xml><?xml version="1.0" encoding="utf-8"?>
<a:theme xmlns:a="http://schemas.openxmlformats.org/drawingml/2006/main" name="6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8.xml><?xml version="1.0" encoding="utf-8"?>
<a:theme xmlns:a="http://schemas.openxmlformats.org/drawingml/2006/main" name="7_Concours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a:defRPr>
        </a:defPPr>
      </a:lst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431</TotalTime>
  <Words>552</Words>
  <Application>Microsoft Office PowerPoint</Application>
  <PresentationFormat>On-screen Show (4:3)</PresentationFormat>
  <Paragraphs>84</Paragraphs>
  <Slides>20</Slides>
  <Notes>4</Notes>
  <HiddenSlides>0</HiddenSlides>
  <MMClips>13</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1</vt:i4>
      </vt:variant>
      <vt:variant>
        <vt:lpstr>Slide Titles</vt:lpstr>
      </vt:variant>
      <vt:variant>
        <vt:i4>20</vt:i4>
      </vt:variant>
    </vt:vector>
  </HeadingPairs>
  <TitlesOfParts>
    <vt:vector size="37" baseType="lpstr">
      <vt:lpstr>Arial</vt:lpstr>
      <vt:lpstr>Garamond</vt:lpstr>
      <vt:lpstr>Lucida Sans Unicode</vt:lpstr>
      <vt:lpstr>Times New Roman</vt:lpstr>
      <vt:lpstr>Verdana</vt:lpstr>
      <vt:lpstr>Wingdings</vt:lpstr>
      <vt:lpstr>Wingdings 2</vt:lpstr>
      <vt:lpstr>Wingdings 3</vt:lpstr>
      <vt:lpstr>Concourse</vt:lpstr>
      <vt:lpstr>1_Concourse</vt:lpstr>
      <vt:lpstr>2_Concourse</vt:lpstr>
      <vt:lpstr>3_Concourse</vt:lpstr>
      <vt:lpstr>4_Concourse</vt:lpstr>
      <vt:lpstr>5_Concourse</vt:lpstr>
      <vt:lpstr>6_Concourse</vt:lpstr>
      <vt:lpstr>7_Concourse</vt:lpstr>
      <vt:lpstr>Clip</vt:lpstr>
      <vt:lpstr>Onsite Sewage and Water</vt:lpstr>
      <vt:lpstr>Question 2</vt:lpstr>
      <vt:lpstr>Question 3</vt:lpstr>
      <vt:lpstr>Big Picture</vt:lpstr>
      <vt:lpstr>PowerPoint Presentation</vt:lpstr>
      <vt:lpstr>PowerPoint Presentation</vt:lpstr>
      <vt:lpstr>Onsite = Out-of-site (not out-of-mind)</vt:lpstr>
      <vt:lpstr>Maintenance</vt:lpstr>
      <vt:lpstr>PowerPoint Presentation</vt:lpstr>
      <vt:lpstr>PowerPoint Presentation</vt:lpstr>
      <vt:lpstr>Community</vt:lpstr>
      <vt:lpstr>PowerPoint Presentation</vt:lpstr>
      <vt:lpstr>PowerPoint Presentation</vt:lpstr>
      <vt:lpstr>System Failure</vt:lpstr>
      <vt:lpstr>PowerPoint Presentation</vt:lpstr>
      <vt:lpstr>PowerPoint Presentation</vt:lpstr>
      <vt:lpstr>PowerPoint Presentation</vt:lpstr>
      <vt:lpstr>What is a well?</vt:lpstr>
      <vt:lpstr>PowerPoint Presentation</vt:lpstr>
      <vt:lpstr>DOH website</vt:lpstr>
    </vt:vector>
  </TitlesOfParts>
  <Company>Virginia Department of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Homesite Water &amp; Sewage</dc:title>
  <dc:creator>Duke Price</dc:creator>
  <cp:lastModifiedBy>Christopher Buttery</cp:lastModifiedBy>
  <cp:revision>36</cp:revision>
  <dcterms:created xsi:type="dcterms:W3CDTF">2007-09-05T15:20:59Z</dcterms:created>
  <dcterms:modified xsi:type="dcterms:W3CDTF">2015-03-18T15:04:27Z</dcterms:modified>
</cp:coreProperties>
</file>